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115032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20 ч. 0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ночью небольшой снег, позёмок. Ветер южный 9-14 м/с. Температура воздуха ночью 14-16, днем 5-7 мороза.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облачность,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юж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10-12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33630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марта, ночью 0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оловченко Е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41236</TotalTime>
  <Words>673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6304</cp:revision>
  <cp:lastPrinted>2021-11-30T05:55:24Z</cp:lastPrinted>
  <dcterms:created xsi:type="dcterms:W3CDTF">2018-03-27T06:03:00Z</dcterms:created>
  <dcterms:modified xsi:type="dcterms:W3CDTF">2025-03-04T06:31:05Z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