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489647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5577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туман, на дорогах гололедица. Ветер юго-западный, западный 9-14 м/с. Температура воздуха ночью 0-2 мороза, днем 4-6 тепла.	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28106</TotalTime>
  <Words>564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3758</cp:revision>
  <cp:lastPrinted>2021-10-15T03:50:29Z</cp:lastPrinted>
  <dcterms:created xsi:type="dcterms:W3CDTF">2018-03-27T06:03:00Z</dcterms:created>
  <dcterms:modified xsi:type="dcterms:W3CDTF">2025-03-04T07:22:15Z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