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029604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6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осадки (дождь, снег), низовая метель, гололед. Туман. Ветер юго-западный 9-14, порывы 15-20 м/с. Температура воздуха ночью 1-3 мороза, днем 1 мороза-1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снег. Ветер 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29346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5529</cp:revision>
  <cp:lastPrinted>2021-07-01T03:56:27Z</cp:lastPrinted>
  <dcterms:created xsi:type="dcterms:W3CDTF">2018-03-27T06:03:00Z</dcterms:created>
  <dcterms:modified xsi:type="dcterms:W3CDTF">2025-03-04T06:43:58Z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