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04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03 </a:t>
            </a:r>
            <a:r>
              <a:rPr lang="ru-RU" sz="1050" b="1" dirty="0" err="1">
                <a:latin typeface="Times New Roman" pitchFamily="18" charset="0"/>
                <a:cs typeface="Times New Roman" pitchFamily="18" charset="0"/>
              </a:rPr>
              <a:t>наурыз</a:t>
            </a:r>
            <a:r>
              <a:rPr lang="ru-RU" sz="1050" b="1" dirty="0">
                <a:latin typeface="Times New Roman" pitchFamily="18" charset="0"/>
                <a:cs typeface="Times New Roman" pitchFamily="18" charset="0"/>
              </a:rPr>
              <a:t>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04</a:t>
            </a:r>
            <a:r>
              <a:rPr lang="kk-KZ" altLang="ru-RU" sz="1050" b="1" dirty="0">
                <a:latin typeface="Times New Roman" pitchFamily="18" charset="0"/>
                <a:ea typeface="Times New Roman KZ" pitchFamily="18" charset="0"/>
                <a:cs typeface="Times New Roman" pitchFamily="18" charset="0"/>
              </a:rPr>
              <a:t> наурыз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Бұлтты, түнде </a:t>
            </a:r>
            <a:r>
              <a:rPr lang="ru-RU" sz="1200" dirty="0" err="1">
                <a:latin typeface="Times New Roman" pitchFamily="18" charset="0"/>
                <a:cs typeface="Times New Roman" pitchFamily="18" charset="0"/>
              </a:rPr>
              <a:t>қар, 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kk-KZ" sz="1200" dirty="0">
                <a:latin typeface="Times New Roman" pitchFamily="18" charset="0"/>
                <a:cs typeface="Times New Roman" pitchFamily="18" charset="0"/>
              </a:rPr>
              <a:t> тұман. Оңтүстік-батыстан жел соғады, күші 5-10, түнде екпіні 14 м/с. Ауа температурасы түнде 6-8, күндіз 0-2 градус аяз.</a:t>
            </a:r>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05 наурызға</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04 </a:t>
            </a:r>
            <a:r>
              <a:rPr lang="ru-RU" sz="1200" b="1" dirty="0" err="1">
                <a:latin typeface="Times New Roman" pitchFamily="18" charset="0"/>
                <a:ea typeface="Times New Roman KZ" pitchFamily="18" charset="0"/>
                <a:cs typeface="Times New Roman" pitchFamily="18" charset="0"/>
              </a:rPr>
              <a:t>наурыз</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05 </a:t>
            </a:r>
            <a:r>
              <a:rPr lang="ru-RU" sz="1200" b="1" dirty="0" err="1">
                <a:latin typeface="Times New Roman" pitchFamily="18" charset="0"/>
                <a:ea typeface="Times New Roman KZ" pitchFamily="18" charset="0"/>
                <a:cs typeface="Times New Roman" pitchFamily="18" charset="0"/>
              </a:rPr>
              <a:t>наурыз</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a:t>
            </a:r>
            <a:r>
              <a:rPr lang="ru-RU" sz="1200" dirty="0">
                <a:latin typeface="Times New Roman KZ" pitchFamily="18" charset="0"/>
                <a:ea typeface="Times New Roman KZ" pitchFamily="18" charset="0"/>
              </a:rPr>
              <a:t> </a:t>
            </a:r>
            <a:r>
              <a:rPr lang="kk-KZ" sz="1200" dirty="0">
                <a:latin typeface="Times New Roman KZ" pitchFamily="18" charset="0"/>
                <a:ea typeface="Times New Roman KZ" pitchFamily="18" charset="0"/>
              </a:rPr>
              <a:t>Оңтүстік-шығыстан жел </a:t>
            </a:r>
            <a:r>
              <a:rPr lang="kk-KZ" sz="1200" dirty="0">
                <a:latin typeface="Times New Roman" pitchFamily="18" charset="0"/>
                <a:cs typeface="Times New Roman" pitchFamily="18" charset="0"/>
              </a:rPr>
              <a:t>соғады, </a:t>
            </a:r>
            <a:r>
              <a:rPr lang="kk-KZ" sz="1200">
                <a:latin typeface="Times New Roman" pitchFamily="18" charset="0"/>
                <a:cs typeface="Times New Roman" pitchFamily="18" charset="0"/>
              </a:rPr>
              <a:t>күші 3-8 </a:t>
            </a:r>
            <a:r>
              <a:rPr lang="kk-KZ" sz="1200" dirty="0">
                <a:latin typeface="Times New Roman" pitchFamily="18" charset="0"/>
                <a:cs typeface="Times New Roman" pitchFamily="18" charset="0"/>
              </a:rPr>
              <a:t>м/с. Ауа температурасы 13-15 градус аяз.</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наурыз</a:t>
            </a:r>
            <a:r>
              <a:rPr lang="kk-KZ" sz="1200" dirty="0">
                <a:solidFill>
                  <a:schemeClr val="tx1"/>
                </a:solidFill>
                <a:latin typeface="Times New Roman" panose="02020603050405020304" pitchFamily="18" charset="0"/>
                <a:cs typeface="Times New Roman" panose="02020603050405020304" pitchFamily="18" charset="0"/>
              </a:rPr>
              <a:t>, 05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100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803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a:latin typeface="Times New Roman" pitchFamily="18" charset="0"/>
                          <a:cs typeface="Times New Roman" pitchFamily="18" charset="0"/>
                        </a:rPr>
                        <a:t>4</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Айтуган</a:t>
            </a:r>
            <a:r>
              <a:rPr lang="ru-RU" altLang="ru-RU" sz="1400" b="1" i="1" dirty="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20664</TotalTime>
  <Words>575</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4851</cp:revision>
  <cp:lastPrinted>2021-07-01T03:56:27Z</cp:lastPrinted>
  <dcterms:created xsi:type="dcterms:W3CDTF">2018-03-27T06:03:00Z</dcterms:created>
  <dcterms:modified xsi:type="dcterms:W3CDTF">2025-03-03T08:53:27Z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