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272058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a:t>
                      </a:r>
                      <a:r>
                        <a:rPr lang="en-US" altLang="x-none" sz="1600" b="1" i="1" dirty="0">
                          <a:solidFill>
                            <a:srgbClr val="002060"/>
                          </a:solidFill>
                          <a:latin typeface="Times New Roman" panose="02020603050405020304" pitchFamily="18" charset="0"/>
                          <a:cs typeface="Times New Roman" panose="02020603050405020304" pitchFamily="18" charset="0"/>
                        </a:rPr>
                        <a:t>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97244" y="292741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6197194"/>
              </p:ext>
            </p:extLst>
          </p:nvPr>
        </p:nvGraphicFramePr>
        <p:xfrm>
          <a:off x="5081094" y="480452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1848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225445"/>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a:t>
            </a:r>
            <a:r>
              <a:rPr lang="en-US" altLang="ru-RU" sz="1100" b="1" dirty="0">
                <a:latin typeface="Times New Roman" panose="02020603050405020304" pitchFamily="18" charset="0"/>
                <a:cs typeface="Times New Roman" panose="02020603050405020304" pitchFamily="18" charset="0"/>
              </a:rPr>
              <a:t>4</a:t>
            </a:r>
            <a:r>
              <a:rPr lang="kk-KZ" altLang="ru-RU" sz="1100" b="1" dirty="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3</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 (жаңбыр, қар), көктайғақ</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күші 7-12 </a:t>
            </a:r>
            <a:r>
              <a:rPr lang="kk-KZ" sz="1100" dirty="0">
                <a:solidFill>
                  <a:prstClr val="black"/>
                </a:solidFill>
                <a:latin typeface="Times New Roman" pitchFamily="18" charset="0"/>
                <a:cs typeface="Times New Roman" pitchFamily="18" charset="0"/>
              </a:rPr>
              <a:t>м/с. Ауа температурасы түнде 4-6 аяз, күндіз 2-4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05</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4</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0-2</a:t>
            </a:r>
            <a:r>
              <a:rPr lang="kk-KZ" sz="1100" dirty="0">
                <a:solidFill>
                  <a:prstClr val="black"/>
                </a:solidFill>
                <a:latin typeface="Times New Roman" pitchFamily="18" charset="0"/>
                <a:cs typeface="Times New Roman" pitchFamily="18" charset="0"/>
              </a:rPr>
              <a:t>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7244" y="385684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30275</TotalTime>
  <Words>636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3801</cp:revision>
  <cp:lastPrinted>2021-07-01T07:38:07Z</cp:lastPrinted>
  <dcterms:created xsi:type="dcterms:W3CDTF">2018-03-27T06:03:00Z</dcterms:created>
  <dcterms:modified xsi:type="dcterms:W3CDTF">2025-03-03T08:09:02Z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