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varScale="1">
        <p:scale>
          <a:sx n="113" d="100"/>
          <a:sy n="113" d="100"/>
        </p:scale>
        <p:origin x="228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5687064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1614596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38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0,235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606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0,121</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03 наурызға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04 наурызға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03</a:t>
            </a:r>
            <a:r>
              <a:rPr lang="kk-KZ" altLang="ru-RU" sz="1200" b="1" dirty="0">
                <a:latin typeface="Times New Roman" pitchFamily="18" charset="0"/>
                <a:cs typeface="Times New Roman" pitchFamily="18" charset="0"/>
              </a:rPr>
              <a:t> наурыз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a:latin typeface="Times New Roman" pitchFamily="18" charset="0"/>
                <a:cs typeface="Times New Roman" pitchFamily="18" charset="0"/>
              </a:rPr>
              <a:t>Көшпелі бұлтты, жауын-шашынсыз. Оңтүстік-шығыстан, оңтүстіктен жел соғады, күші 5-10 м/с. Ауа температурасы түнде 9-11, күндіз 1-3 аяз.</a:t>
            </a:r>
          </a:p>
          <a:p>
            <a:pPr algn="ctr" eaLnBrk="1" hangingPunct="1"/>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04</a:t>
            </a:r>
            <a:r>
              <a:rPr lang="kk-KZ" altLang="ru-RU" sz="1200" b="1" dirty="0">
                <a:latin typeface="Times New Roman" pitchFamily="18" charset="0"/>
                <a:cs typeface="Times New Roman" pitchFamily="18" charset="0"/>
              </a:rPr>
              <a:t> наурыздан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аздаған қар</a:t>
            </a:r>
            <a:r>
              <a:rPr lang="kk-KZ" sz="1200" kern="1400" dirty="0">
                <a:solidFill>
                  <a:prstClr val="black"/>
                </a:solidFill>
                <a:latin typeface="Times New Roman"/>
                <a:ea typeface="Times New Roman"/>
              </a:rPr>
              <a:t>.</a:t>
            </a:r>
            <a:r>
              <a:rPr lang="kk-KZ" sz="1200" kern="1400" dirty="0">
                <a:latin typeface="Times New Roman"/>
                <a:ea typeface="Times New Roman"/>
              </a:rPr>
              <a:t> </a:t>
            </a:r>
            <a:r>
              <a:rPr lang="kk-KZ" sz="1200" kern="1400">
                <a:latin typeface="Times New Roman"/>
                <a:ea typeface="Times New Roman"/>
              </a:rPr>
              <a:t>Оңтүстік-батыстан, оңтүстіктен </a:t>
            </a:r>
            <a:r>
              <a:rPr lang="kk-KZ" sz="1200" kern="1400" dirty="0">
                <a:latin typeface="Times New Roman"/>
                <a:ea typeface="Times New Roman"/>
              </a:rPr>
              <a:t>жел соғады, күші 9-14 м/с. Ауа температурасы  5-7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Жусупова</a:t>
            </a:r>
            <a:r>
              <a:rPr lang="ru-RU" altLang="ru-RU" sz="1200" b="1" i="1" dirty="0">
                <a:solidFill>
                  <a:srgbClr val="000000"/>
                </a:solidFill>
                <a:latin typeface="Times New Roman" pitchFamily="18" charset="0"/>
                <a:cs typeface="Times New Roman" pitchFamily="18" charset="0"/>
              </a:rPr>
              <a:t> Д</a:t>
            </a:r>
            <a:r>
              <a:rPr lang="kk-KZ" altLang="ru-RU" sz="1200" b="1" i="1" dirty="0">
                <a:solidFill>
                  <a:srgbClr val="000000"/>
                </a:solidFill>
                <a:latin typeface="Times New Roman" pitchFamily="18" charset="0"/>
                <a:cs typeface="Times New Roman" pitchFamily="18" charset="0"/>
              </a:rPr>
              <a:t>.</a:t>
            </a:r>
            <a:r>
              <a:rPr lang="ru-RU" altLang="ru-RU" sz="1200" b="1" i="1" dirty="0">
                <a:solidFill>
                  <a:srgbClr val="000000"/>
                </a:solidFill>
                <a:latin typeface="Times New Roman" pitchFamily="18" charset="0"/>
                <a:cs typeface="Times New Roman" pitchFamily="18" charset="0"/>
              </a:rPr>
              <a:t>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25796</TotalTime>
  <Words>608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4354</cp:revision>
  <cp:lastPrinted>2023-02-06T06:57:51Z</cp:lastPrinted>
  <dcterms:created xsi:type="dcterms:W3CDTF">2018-03-27T06:03:00Z</dcterms:created>
  <dcterms:modified xsi:type="dcterms:W3CDTF">2025-03-03T08:09:59Z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