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41245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қар. Жел оңтүстік-батыстан  соғады, күші 5-10 м/с. Ауа температурасы түнде 13-15°, күндіз 0-2</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Жел оңтүстік</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соғады, күші 5-10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9444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18594</TotalTime>
  <Words>603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3260</cp:revision>
  <cp:lastPrinted>2021-07-01T03:56:27Z</cp:lastPrinted>
  <dcterms:created xsi:type="dcterms:W3CDTF">2018-03-27T06:03:00Z</dcterms:created>
  <dcterms:modified xsi:type="dcterms:W3CDTF">2025-03-03T08:06:06Z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