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1775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017779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04 наурыз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03 наурыз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жаяу бұрқасын, тұман.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7-12 м/с.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8-10,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2-4 градус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05 </a:t>
            </a:r>
            <a:r>
              <a:rPr lang="ru-RU" sz="1200" b="1" dirty="0" err="1">
                <a:solidFill>
                  <a:srgbClr val="000000"/>
                </a:solidFill>
                <a:latin typeface="Times New Roman" pitchFamily="18" charset="0"/>
                <a:cs typeface="Times New Roman" pitchFamily="18" charset="0"/>
                <a:sym typeface="+mn-ea"/>
              </a:rPr>
              <a:t>наурыз</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04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a:t>
            </a:r>
            <a:r>
              <a:rPr lang="kk-KZ" sz="1100" dirty="0">
                <a:latin typeface="Times New Roman" panose="02020603050405020304" pitchFamily="18" charset="0"/>
                <a:cs typeface="Times New Roman" panose="02020603050405020304" pitchFamily="18" charset="0"/>
              </a:rPr>
              <a:t>Жел 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kk-KZ" sz="1100" dirty="0">
                <a:latin typeface="Times New Roman" pitchFamily="18" charset="0"/>
                <a:cs typeface="Times New Roman" pitchFamily="18" charset="0"/>
              </a:rPr>
              <a:t>  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04 наурыз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Ищанов</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30335</TotalTime>
  <Words>601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5986</cp:revision>
  <cp:lastPrinted>2021-07-01T03:56:27Z</cp:lastPrinted>
  <dcterms:created xsi:type="dcterms:W3CDTF">2018-03-27T06:03:00Z</dcterms:created>
  <dcterms:modified xsi:type="dcterms:W3CDTF">2025-03-03T08:08:06Z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