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14638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4487607"/>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637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04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түнде қар, бұрқасын. Кей уақытта тұман, көктайғақ. Жел оңтүстік-батыстан 9-14, түнде екпіні 15-20 м/с. Ауаның температурасы </a:t>
            </a:r>
            <a:r>
              <a:rPr lang="kk-KZ" sz="1200">
                <a:latin typeface="Times New Roman" panose="02020603050405020304" pitchFamily="18" charset="0"/>
                <a:cs typeface="Times New Roman" panose="02020603050405020304" pitchFamily="18" charset="0"/>
              </a:rPr>
              <a:t>түнде 10-12, күндіз 2-4 </a:t>
            </a:r>
            <a:r>
              <a:rPr lang="kk-KZ" sz="1200" dirty="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04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05 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 Көшпелі бұлтты, жауын-шашынсыз. Жел солтүстік-батыстан 9-14 м/с. Ауаның температурасы түнде 8-10 аяз.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04 </a:t>
            </a:r>
            <a:r>
              <a:rPr lang="ru-RU" sz="1200" dirty="0" err="1">
                <a:solidFill>
                  <a:schemeClr val="tx1"/>
                </a:solidFill>
                <a:latin typeface="Times New Roman" pitchFamily="18" charset="0"/>
                <a:cs typeface="Times New Roman" pitchFamily="18" charset="0"/>
              </a:rPr>
              <a:t>наурыз</a:t>
            </a:r>
            <a:r>
              <a:rPr lang="ru-RU" sz="1200" dirty="0">
                <a:solidFill>
                  <a:schemeClr val="tx1"/>
                </a:solidFill>
                <a:latin typeface="Times New Roman" pitchFamily="18" charset="0"/>
                <a:cs typeface="Times New Roman" pitchFamily="18" charset="0"/>
              </a:rPr>
              <a:t>, 05 </a:t>
            </a:r>
            <a:r>
              <a:rPr lang="ru-RU" sz="1200" dirty="0" err="1">
                <a:solidFill>
                  <a:schemeClr val="tx1"/>
                </a:solidFill>
                <a:latin typeface="Times New Roman" pitchFamily="18" charset="0"/>
                <a:cs typeface="Times New Roman" pitchFamily="18" charset="0"/>
              </a:rPr>
              <a:t>наурызға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35139017"/>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15427</TotalTime>
  <Words>578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3528</cp:revision>
  <cp:lastPrinted>2021-07-01T07:38:07Z</cp:lastPrinted>
  <dcterms:created xsi:type="dcterms:W3CDTF">2018-03-27T06:03:00Z</dcterms:created>
  <dcterms:modified xsi:type="dcterms:W3CDTF">2025-03-03T08:07:13Z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