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493568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№6</a:t>
                      </a:r>
                      <a:r>
                        <a:rPr lang=""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қар. Жел оңтүстік-батыстан соғады, күші 5-10 м/с. Ауа температурасы түнде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5-17°, күндіз 0-2° аяз болады.</a:t>
            </a:r>
          </a:p>
          <a:p>
            <a:pPr algn="just">
              <a:spcBef>
                <a:spcPts val="0"/>
              </a:spcBef>
              <a:defRPr/>
            </a:pPr>
            <a:endParaRPr lang="kk-KZ" sz="8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47811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18670</TotalTime>
  <Words>623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3320</cp:revision>
  <cp:lastPrinted>2021-07-01T03:56:27Z</cp:lastPrinted>
  <dcterms:created xsi:type="dcterms:W3CDTF">2018-03-27T06:03:00Z</dcterms:created>
  <dcterms:modified xsi:type="dcterms:W3CDTF">2025-03-03T08:06:36Z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