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53977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62</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a:t>
            </a:r>
            <a:r>
              <a:rPr lang="kk-KZ" altLang="ru-RU" sz="1200" b="1" dirty="0">
                <a:latin typeface="Times New Roman" panose="02020603050405020304" pitchFamily="18" charset="0"/>
                <a:cs typeface="Times New Roman" panose="02020603050405020304" pitchFamily="18" charset="0"/>
              </a:rPr>
              <a:t> наурызға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945648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a:t>
                      </a:r>
                      <a:r>
                        <a:rPr lang="kk-KZ" sz="1000" dirty="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a:t>
                      </a: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04</a:t>
            </a:r>
            <a:r>
              <a:rPr lang="kk-KZ" altLang="ru-RU" sz="1200" b="1" dirty="0">
                <a:latin typeface="Times New Roman" panose="02020603050405020304" pitchFamily="18" charset="0"/>
                <a:cs typeface="Times New Roman" panose="02020603050405020304" pitchFamily="18" charset="0"/>
              </a:rPr>
              <a:t> 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03 наурыздан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04 наурызға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түнде және таңертең қар, тұман болады. Оңтүстік-батыстан жел соғады, күші 8-13 м/с. Ауа температурасы түнде 7-9 градус аяз, күндіз 3-5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05 наурызға</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2025 ж. 20 сағ. 04 наурыздан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05 наурыз</a:t>
            </a:r>
            <a:r>
              <a:rPr lang="ru-RU" altLang="ru-RU" sz="1200" b="1" dirty="0" err="1">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тұман болады</a:t>
            </a:r>
            <a:r>
              <a:rPr lang="uz-Cyrl-UZ" sz="1100" dirty="0">
                <a:latin typeface="Times New Roman" pitchFamily="18" charset="0"/>
                <a:cs typeface="Times New Roman" pitchFamily="18" charset="0"/>
              </a:rPr>
              <a:t>. Оңтүстік-шығыстан </a:t>
            </a:r>
            <a:r>
              <a:rPr lang="kk-KZ" sz="1100" dirty="0">
                <a:latin typeface="Times New Roman" pitchFamily="18" charset="0"/>
                <a:cs typeface="Times New Roman" pitchFamily="18" charset="0"/>
              </a:rPr>
              <a:t>жел соғады, күші  5-10 м/с. Ауа температурасы 5-7 градус аяз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a:solidFill>
                  <a:schemeClr val="tx1"/>
                </a:solidFill>
                <a:latin typeface="Times New Roman" panose="02020603050405020304" pitchFamily="18" charset="0"/>
                <a:cs typeface="Times New Roman" panose="02020603050405020304" pitchFamily="18" charset="0"/>
              </a:rPr>
              <a:t>04 </a:t>
            </a:r>
            <a:r>
              <a:rPr lang="ru-RU" sz="1100" dirty="0" err="1">
                <a:solidFill>
                  <a:schemeClr val="tx1"/>
                </a:solidFill>
                <a:latin typeface="Times New Roman" panose="02020603050405020304" pitchFamily="18" charset="0"/>
                <a:cs typeface="Times New Roman" panose="02020603050405020304" pitchFamily="18" charset="0"/>
              </a:rPr>
              <a:t>наурыздан</a:t>
            </a:r>
            <a:r>
              <a:rPr lang="ru-RU" sz="1100" dirty="0">
                <a:solidFill>
                  <a:schemeClr val="tx1"/>
                </a:solidFill>
                <a:latin typeface="Times New Roman" panose="02020603050405020304" pitchFamily="18" charset="0"/>
                <a:cs typeface="Times New Roman" panose="02020603050405020304" pitchFamily="18" charset="0"/>
              </a:rPr>
              <a:t>, 05 </a:t>
            </a:r>
            <a:r>
              <a:rPr lang="ru-RU" sz="1100" dirty="0" err="1">
                <a:solidFill>
                  <a:schemeClr val="tx1"/>
                </a:solidFill>
                <a:latin typeface="Times New Roman" panose="02020603050405020304" pitchFamily="18" charset="0"/>
                <a:cs typeface="Times New Roman" panose="02020603050405020304" pitchFamily="18" charset="0"/>
              </a:rPr>
              <a:t>наурызға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қараған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a:t>
            </a:r>
            <a:r>
              <a:rPr lang="ru-RU" altLang="ru-RU" sz="1200" b="1" i="1">
                <a:latin typeface="Times New Roman" panose="02020603050405020304" pitchFamily="18" charset="0"/>
                <a:cs typeface="Times New Roman" panose="02020603050405020304" pitchFamily="18" charset="0"/>
              </a:rPr>
              <a:t>Е</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13965</TotalTime>
  <Words>622</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3575</cp:revision>
  <cp:lastPrinted>2021-07-01T03:56:27Z</cp:lastPrinted>
  <dcterms:created xsi:type="dcterms:W3CDTF">2018-03-27T06:03:00Z</dcterms:created>
  <dcterms:modified xsi:type="dcterms:W3CDTF">2025-03-03T08:12:25Z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