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05760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04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Оңтүстіктен, оңтүстік-батыстан жл соғады, күші 9-14, екпіні 15-18 м/с. Ауа температурасы түнде 11-13, күндіз 6-8 градус аяз. </a:t>
            </a:r>
            <a:endParaRPr lang="ru-RU"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4407721"/>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3017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23742</TotalTime>
  <Words>629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4602</cp:revision>
  <cp:lastPrinted>2021-07-01T03:56:27Z</cp:lastPrinted>
  <dcterms:created xsi:type="dcterms:W3CDTF">2018-03-27T06:03:00Z</dcterms:created>
  <dcterms:modified xsi:type="dcterms:W3CDTF">2025-03-03T08:52:51Z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