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07598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03 </a:t>
                      </a:r>
                      <a:r>
                        <a:rPr kumimoji="0" lang="ru-RU"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04 наурыз</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03 наурыз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04 наурыз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таңертең </a:t>
            </a:r>
            <a:r>
              <a:rPr lang="kk-KZ" sz="1200" dirty="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05 наурыз</a:t>
            </a:r>
          </a:p>
          <a:p>
            <a:pPr lvl="0" algn="just"/>
            <a:r>
              <a:rPr lang="kk-KZ" sz="1200" b="1" dirty="0">
                <a:solidFill>
                  <a:prstClr val="black"/>
                </a:solidFill>
                <a:latin typeface="Times New Roman" panose="02020603050405020304" pitchFamily="18" charset="0"/>
                <a:cs typeface="Times New Roman" panose="02020603050405020304" pitchFamily="18" charset="0"/>
              </a:rPr>
              <a:t> 04 наурыз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05 наурыз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жел соғады күші 9-14 </a:t>
            </a:r>
            <a:r>
              <a:rPr lang="ru-RU"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12-14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15773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303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718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3,589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2,045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r>
                        <a:rPr lang="en-US" sz="1100" b="0" i="0" u="none" strike="noStrike" dirty="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03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түнде 04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22866</TotalTime>
  <Words>615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4573</cp:revision>
  <cp:lastPrinted>2021-07-01T07:38:07Z</cp:lastPrinted>
  <dcterms:created xsi:type="dcterms:W3CDTF">2018-03-27T06:03:00Z</dcterms:created>
  <dcterms:modified xsi:type="dcterms:W3CDTF">2025-03-03T08:10:44Z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