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897298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№62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03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41824" y="115888"/>
            <a:ext cx="5004205"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04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03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04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8-13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altLang="ru-RU" sz="1200" b="1" dirty="0">
              <a:latin typeface="Times New Roman" panose="02020603050405020304" pitchFamily="18" charset="0"/>
              <a:cs typeface="Times New Roman" panose="02020603050405020304" pitchFamily="18" charset="0"/>
            </a:endParaRPr>
          </a:p>
          <a:p>
            <a:pPr algn="just"/>
            <a:endParaRPr lang="ru-RU"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05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04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05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12-14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89533843"/>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080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РМ-2,5</a:t>
                      </a:r>
                      <a:r>
                        <a:rPr lang="kk-KZ" sz="1000" baseline="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rPr>
                        <a:t>6</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rPr>
                        <a:t>12</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rPr>
                        <a:t>4</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Рахметова Ж.А</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24141</TotalTime>
  <Words>583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4506</cp:revision>
  <cp:lastPrinted>2021-07-01T07:38:07Z</cp:lastPrinted>
  <dcterms:created xsi:type="dcterms:W3CDTF">2018-03-27T06:03:00Z</dcterms:created>
  <dcterms:modified xsi:type="dcterms:W3CDTF">2025-03-03T08:52:12Z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