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03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a:solidFill>
                  <a:srgbClr val="000000"/>
                </a:solidFill>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95511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04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күндіз қар, сырма. Оңтүстік-шығыстан соғатын жел оңтүстік-батыс ауысады, күші 9-14 м/с. Ауа температурасы түнде 13-15, күндіз 7-9 градус аяз. </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05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Оңтүстік-батыстан жел соғады, күші 9-14 м/с.</a:t>
            </a:r>
            <a:r>
              <a:rPr lang="kk-KZ" sz="1100" dirty="0"/>
              <a:t>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13-15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05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/Е. </a:t>
            </a:r>
            <a:r>
              <a:rPr lang="ru-RU" altLang="ru-RU" sz="1200" b="1" i="1" dirty="0" err="1">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16078</TotalTime>
  <Words>595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5964</cp:revision>
  <cp:lastPrinted>2021-07-01T03:56:27Z</cp:lastPrinted>
  <dcterms:created xsi:type="dcterms:W3CDTF">2018-03-27T06:03:00Z</dcterms:created>
  <dcterms:modified xsi:type="dcterms:W3CDTF">2025-03-03T08:29:56Z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