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63048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062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4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04 наурызға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03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04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кей уақыттарда қар жауады. Оңтүстік-батыстан, оңтүстіктен жел соғады, күші 5-10 м/с. Ауа температурасы түнде 17-19 градус аяз, күндіз 8-10 градус суық болады.</a:t>
            </a:r>
          </a:p>
          <a:p>
            <a:pPr algn="ctr"/>
            <a:r>
              <a:rPr lang="kk-KZ" altLang="ru-RU" sz="1200" b="1" dirty="0">
                <a:solidFill>
                  <a:srgbClr val="000000"/>
                </a:solidFill>
                <a:latin typeface="Times New Roman" pitchFamily="18" charset="0"/>
                <a:cs typeface="Times New Roman" pitchFamily="18" charset="0"/>
              </a:rPr>
              <a:t>05 наурызда </a:t>
            </a:r>
          </a:p>
          <a:p>
            <a:pPr algn="ctr"/>
            <a:r>
              <a:rPr lang="ru-RU" sz="1200" b="1" dirty="0">
                <a:solidFill>
                  <a:srgbClr val="000000"/>
                </a:solidFill>
                <a:latin typeface="Times New Roman" pitchFamily="18" charset="0"/>
                <a:cs typeface="Times New Roman" pitchFamily="18" charset="0"/>
              </a:rPr>
              <a:t>2025 ж. 04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05 </a:t>
            </a:r>
            <a:r>
              <a:rPr lang="ru-RU" sz="1200" b="1" dirty="0" err="1">
                <a:solidFill>
                  <a:srgbClr val="000000"/>
                </a:solidFill>
                <a:latin typeface="Times New Roman" pitchFamily="18" charset="0"/>
                <a:cs typeface="Times New Roman" pitchFamily="18" charset="0"/>
              </a:rPr>
              <a:t>наурыз</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2968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наурыздағы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2025 жылғы 04 наурыз, 05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altLang="en-US"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22610</TotalTime>
  <Words>622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5375</cp:revision>
  <cp:lastPrinted>2021-07-01T07:38:07Z</cp:lastPrinted>
  <dcterms:created xsi:type="dcterms:W3CDTF">2018-03-27T06:03:00Z</dcterms:created>
  <dcterms:modified xsi:type="dcterms:W3CDTF">2025-03-03T08:30:31Z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