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6307017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8946864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кей уақытта </a:t>
            </a:r>
            <a:r>
              <a:rPr lang="kk-KZ" sz="1200" kern="1400" dirty="0" smtClean="0">
                <a:solidFill>
                  <a:srgbClr val="000000"/>
                </a:solidFill>
                <a:latin typeface="Times New Roman"/>
                <a:ea typeface="Times New Roman"/>
              </a:rPr>
              <a:t>қар, жаяу бұрқасын. Солтүстік-шығыстан</a:t>
            </a:r>
            <a:r>
              <a:rPr lang="kk-KZ" sz="1200" kern="1400" dirty="0" smtClean="0">
                <a:solidFill>
                  <a:srgbClr val="000000"/>
                </a:solidFill>
                <a:latin typeface="Times New Roman"/>
                <a:ea typeface="Times New Roman"/>
              </a:rPr>
              <a:t>, солтүстіктен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13-15, </a:t>
            </a:r>
            <a:r>
              <a:rPr lang="kk-KZ" sz="1200" kern="1400" dirty="0">
                <a:solidFill>
                  <a:srgbClr val="000000"/>
                </a:solidFill>
                <a:latin typeface="Times New Roman"/>
                <a:ea typeface="Times New Roman"/>
              </a:rPr>
              <a:t>күндіз 5-7 аяз</a:t>
            </a:r>
            <a:r>
              <a:rPr lang="kk-KZ" sz="1200" kern="1400" dirty="0" smtClean="0">
                <a:solidFill>
                  <a:srgbClr val="000000"/>
                </a:solidFill>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 жаяу бұрқасын.</a:t>
            </a:r>
            <a:r>
              <a:rPr lang="kk-KZ" sz="1200" kern="1400" dirty="0" smtClean="0">
                <a:latin typeface="Times New Roman"/>
                <a:ea typeface="Times New Roman"/>
              </a:rPr>
              <a:t> </a:t>
            </a:r>
            <a:r>
              <a:rPr lang="kk-KZ" sz="1200" kern="1400" dirty="0" smtClean="0">
                <a:latin typeface="Times New Roman"/>
                <a:ea typeface="Times New Roman"/>
              </a:rPr>
              <a:t>Солтүстіктен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a:latin typeface="Times New Roman"/>
                <a:ea typeface="Times New Roman"/>
              </a:rPr>
              <a:t> </a:t>
            </a:r>
            <a:r>
              <a:rPr lang="kk-KZ" sz="1200" kern="1400" smtClean="0">
                <a:latin typeface="Times New Roman"/>
                <a:ea typeface="Times New Roman"/>
              </a:rPr>
              <a:t>12-14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25678</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4336</cp:revision>
  <cp:lastPrinted>2023-02-06T06:57:51Z</cp:lastPrinted>
  <dcterms:created xsi:type="dcterms:W3CDTF">2018-03-27T06:03:00Z</dcterms:created>
  <dcterms:modified xsi:type="dcterms:W3CDTF">2025-02-27T06:54:58Z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