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54329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9807156"/>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күннің екінші жартысында жауын-шашынды (жаңбыр, қар), көктайғақ. </a:t>
            </a:r>
            <a:r>
              <a:rPr lang="kk-KZ" sz="1200" dirty="0" smtClean="0">
                <a:latin typeface="Times New Roman" panose="02020603050405020304" pitchFamily="18" charset="0"/>
                <a:cs typeface="Times New Roman" panose="02020603050405020304" pitchFamily="18" charset="0"/>
              </a:rPr>
              <a:t>Кей уақытта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Жел шығыстан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аяз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a:t>
            </a:r>
            <a:r>
              <a:rPr lang="kk-KZ" sz="1200" dirty="0">
                <a:latin typeface="Times New Roman" panose="02020603050405020304" pitchFamily="18" charset="0"/>
                <a:cs typeface="Times New Roman" panose="02020603050405020304" pitchFamily="18" charset="0"/>
              </a:rPr>
              <a:t>уақытта жауын-шашынды (жаңбыр, қар</a:t>
            </a:r>
            <a:r>
              <a:rPr lang="kk-KZ" sz="1200" dirty="0" smtClean="0">
                <a:latin typeface="Times New Roman" panose="02020603050405020304" pitchFamily="18" charset="0"/>
                <a:cs typeface="Times New Roman" panose="02020603050405020304" pitchFamily="18" charset="0"/>
              </a:rPr>
              <a:t>), тұман</a:t>
            </a:r>
            <a:r>
              <a:rPr lang="kk-KZ" sz="1200" dirty="0">
                <a:latin typeface="Times New Roman" panose="02020603050405020304" pitchFamily="18" charset="0"/>
                <a:cs typeface="Times New Roman" panose="02020603050405020304" pitchFamily="18" charset="0"/>
              </a:rPr>
              <a:t>, көктайғақ. Жел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5-7 аяз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148979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15419</TotalTime>
  <Words>553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3517</cp:revision>
  <cp:lastPrinted>2021-07-01T07:38:07Z</cp:lastPrinted>
  <dcterms:created xsi:type="dcterms:W3CDTF">2018-03-27T06:03:00Z</dcterms:created>
  <dcterms:modified xsi:type="dcterms:W3CDTF">2025-02-27T07:46:50Z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