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882" y="-18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41266512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28 </a:t>
            </a:r>
            <a:r>
              <a:rPr lang="kk-KZ" altLang="ru-RU" sz="1100" b="1" dirty="0" smtClean="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қар</a:t>
            </a:r>
            <a:r>
              <a:rPr lang="kk-KZ" sz="1100" dirty="0">
                <a:latin typeface="Times New Roman" pitchFamily="18" charset="0"/>
                <a:cs typeface="Times New Roman" pitchFamily="18" charset="0"/>
              </a:rPr>
              <a:t>, жаяу бұрқасын. </a:t>
            </a:r>
            <a:r>
              <a:rPr lang="kk-KZ" sz="1100" dirty="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 </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01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наурызға</a:t>
            </a:r>
            <a:r>
              <a:rPr lang="kk-KZ"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аздаған қар</a:t>
            </a:r>
            <a:r>
              <a:rPr lang="kk-KZ" sz="1100" dirty="0">
                <a:latin typeface="Times New Roman" pitchFamily="18" charset="0"/>
                <a:cs typeface="Times New Roman" pitchFamily="18" charset="0"/>
              </a:rPr>
              <a:t>, жаяу бұрқасын.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28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01 </a:t>
            </a:r>
            <a:r>
              <a:rPr lang="kk-KZ" sz="1100" dirty="0" smtClean="0">
                <a:solidFill>
                  <a:srgbClr val="000000"/>
                </a:solidFill>
                <a:latin typeface="Times New Roman" pitchFamily="18" charset="0"/>
                <a:cs typeface="Times New Roman" pitchFamily="18" charset="0"/>
              </a:rPr>
              <a:t>наурызға</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latin typeface="Times New Roman" pitchFamily="18" charset="0"/>
                <a:cs typeface="Times New Roman" pitchFamily="18" charset="0"/>
              </a:rPr>
              <a:t>Ю.Сирнягина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16059</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5947</cp:revision>
  <cp:lastPrinted>2021-07-01T03:56:27Z</cp:lastPrinted>
  <dcterms:created xsi:type="dcterms:W3CDTF">2018-03-27T06:03:00Z</dcterms:created>
  <dcterms:modified xsi:type="dcterms:W3CDTF">2025-02-27T07:55:32Z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