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10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2014943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58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92287751"/>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1327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аздаған қар</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тұман</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түстік-шығыстан</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күші</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5-10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Ауа</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11-13,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4-6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аяз</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a:solidFill>
                  <a:prstClr val="black"/>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1 </a:t>
            </a:r>
            <a:r>
              <a:rPr lang="ru-RU" sz="1200" b="1" dirty="0" err="1" smtClean="0">
                <a:solidFill>
                  <a:srgbClr val="000000"/>
                </a:solidFill>
                <a:latin typeface="Times New Roman" pitchFamily="18" charset="0"/>
                <a:cs typeface="Times New Roman" pitchFamily="18" charset="0"/>
                <a:sym typeface="+mn-ea"/>
              </a:rPr>
              <a:t>наурыз</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28</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 1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a:t>
            </a:r>
            <a:r>
              <a:rPr lang="ru-RU" sz="1200" b="1" dirty="0">
                <a:solidFill>
                  <a:srgbClr val="000000"/>
                </a:solidFill>
                <a:latin typeface="Times New Roman" panose="02020603050405020304" pitchFamily="18" charset="0"/>
                <a:cs typeface="Times New Roman" panose="02020603050405020304" pitchFamily="18" charset="0"/>
                <a:sym typeface="+mn-ea"/>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тұман. </a:t>
            </a:r>
            <a:r>
              <a:rPr lang="kk-KZ" sz="1100" dirty="0" smtClean="0">
                <a:latin typeface="Times New Roman" panose="02020603050405020304" pitchFamily="18" charset="0"/>
                <a:cs typeface="Times New Roman" panose="02020603050405020304" pitchFamily="18" charset="0"/>
              </a:rPr>
              <a:t>Жел солтүстіктен соғады</a:t>
            </a:r>
            <a:r>
              <a:rPr lang="kk-KZ" sz="1100" dirty="0" smtClean="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5-10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15-17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28 </a:t>
            </a:r>
            <a:r>
              <a:rPr lang="kk-KZ" sz="1100" b="1" dirty="0" smtClean="0">
                <a:solidFill>
                  <a:srgbClr val="000000"/>
                </a:solidFill>
                <a:latin typeface="Times New Roman" panose="02020603050405020304" pitchFamily="18" charset="0"/>
                <a:cs typeface="Times New Roman" panose="02020603050405020304" pitchFamily="18" charset="0"/>
                <a:sym typeface="+mn-ea"/>
              </a:rPr>
              <a:t>ақпан</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1 </a:t>
            </a:r>
            <a:r>
              <a:rPr lang="ru-RU" sz="1100" b="1" dirty="0" err="1">
                <a:solidFill>
                  <a:schemeClr val="tx1"/>
                </a:solidFill>
                <a:latin typeface="Times New Roman" panose="02020603050405020304" pitchFamily="18" charset="0"/>
                <a:cs typeface="Times New Roman" panose="02020603050405020304" pitchFamily="18" charset="0"/>
              </a:rPr>
              <a:t>наурыз</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30283</TotalTime>
  <Words>569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5968</cp:revision>
  <cp:lastPrinted>2021-07-01T03:56:27Z</cp:lastPrinted>
  <dcterms:created xsi:type="dcterms:W3CDTF">2018-03-27T06:03:00Z</dcterms:created>
  <dcterms:modified xsi:type="dcterms:W3CDTF">2025-02-27T07:34:50Z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