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7251664"/>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87743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аяз болады.</a:t>
            </a:r>
          </a:p>
          <a:p>
            <a:pPr algn="just">
              <a:spcBef>
                <a:spcPts val="0"/>
              </a:spcBef>
              <a:defRPr/>
            </a:pPr>
            <a:endParaRPr lang="kk-KZ" sz="8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01 </a:t>
            </a:r>
            <a:r>
              <a:rPr lang="ru-RU" altLang="ru-RU" sz="1200" b="1" dirty="0" err="1" smtClean="0">
                <a:latin typeface="Times New Roman" pitchFamily="18" charset="0"/>
                <a:cs typeface="Times New Roman" pitchFamily="18" charset="0"/>
              </a:rPr>
              <a:t>наурызға</a:t>
            </a:r>
            <a:endParaRPr lang="ru-RU" altLang="ru-RU" sz="1200" b="1" dirty="0" smtClean="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01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оңтүстік-батыстан соғады, күші 2-7 м/с. Ауа температурасы 18-20°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28 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87615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18636</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3309</cp:revision>
  <cp:lastPrinted>2021-07-01T03:56:27Z</cp:lastPrinted>
  <dcterms:created xsi:type="dcterms:W3CDTF">2018-03-27T06:03:00Z</dcterms:created>
  <dcterms:modified xsi:type="dcterms:W3CDTF">2025-02-27T07:07:59Z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