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31460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8</a:t>
            </a:r>
            <a:r>
              <a:rPr lang=""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0-5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13-15°, күндіз 5-7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соғады, күші 0-5 м/с. Ауа температурасы 18-20°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9323" y="2203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49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1704648"/>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21031</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3454</cp:revision>
  <cp:lastPrinted>2021-07-01T03:56:27Z</cp:lastPrinted>
  <dcterms:created xsi:type="dcterms:W3CDTF">2018-03-27T06:03:00Z</dcterms:created>
  <dcterms:modified xsi:type="dcterms:W3CDTF">2025-02-27T07:09:57Z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