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4479963"/>
              </p:ext>
            </p:extLst>
          </p:nvPr>
        </p:nvGraphicFramePr>
        <p:xfrm>
          <a:off x="307975" y="2443337"/>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2360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4</a:t>
            </a:r>
            <a:r>
              <a:rPr lang=""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1-13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болады.</a:t>
            </a:r>
          </a:p>
          <a:p>
            <a:pPr algn="just">
              <a:spcBef>
                <a:spcPts val="0"/>
              </a:spcBef>
              <a:defRPr/>
            </a:pPr>
            <a:endParaRPr lang="kk-KZ" sz="11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а</a:t>
            </a:r>
            <a:r>
              <a:rPr lang="kk-KZ" altLang="ru-RU" sz="1200" b="1" dirty="0" smtClean="0">
                <a:latin typeface="Times New Roman" pitchFamily="18" charset="0"/>
                <a:cs typeface="Times New Roman" pitchFamily="18" charset="0"/>
              </a:rPr>
              <a:t>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 sz="1200" dirty="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a:t>
            </a:r>
            <a:r>
              <a:rPr lang="" sz="1200" smtClean="0">
                <a:solidFill>
                  <a:prstClr val="black"/>
                </a:solidFill>
                <a:latin typeface="Times New Roman" pitchFamily="18" charset="0"/>
                <a:cs typeface="Times New Roman" pitchFamily="18" charset="0"/>
              </a:rPr>
              <a:t>3-15</a:t>
            </a:r>
            <a:r>
              <a:rPr lang="kk-KZ"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2317" y="22604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a:t>
            </a:r>
            <a:r>
              <a:rPr lang="" sz="1200" dirty="0" smtClean="0">
                <a:solidFill>
                  <a:prstClr val="black"/>
                </a:solidFill>
                <a:latin typeface="Times New Roman" panose="02020603050405020304" pitchFamily="18" charset="0"/>
                <a:cs typeface="Times New Roman" panose="02020603050405020304" pitchFamily="18" charset="0"/>
              </a:rPr>
              <a:t>4</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2317" y="31641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895633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18624</TotalTime>
  <Words>594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3297</cp:revision>
  <cp:lastPrinted>2021-07-01T03:56:27Z</cp:lastPrinted>
  <dcterms:created xsi:type="dcterms:W3CDTF">2018-03-27T06:03:00Z</dcterms:created>
  <dcterms:modified xsi:type="dcterms:W3CDTF">2025-02-23T06:28:02Z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