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90"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3462898"/>
              </p:ext>
            </p:extLst>
          </p:nvPr>
        </p:nvGraphicFramePr>
        <p:xfrm>
          <a:off x="344488" y="2213601"/>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562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1075" y="2983299"/>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66234725"/>
              </p:ext>
            </p:extLst>
          </p:nvPr>
        </p:nvGraphicFramePr>
        <p:xfrm>
          <a:off x="5072359" y="4819411"/>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274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smtClean="0">
                          <a:solidFill>
                            <a:srgbClr val="000000"/>
                          </a:solidFill>
                          <a:effectLst/>
                          <a:latin typeface="Calibri" panose="020F0502020204030204" pitchFamily="34" charset="0"/>
                        </a:rPr>
                        <a:t>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12681" y="4198877"/>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24</a:t>
            </a:r>
            <a:r>
              <a:rPr lang="kk-KZ" altLang="ru-RU" sz="1100" b="1" dirty="0" smtClean="0">
                <a:latin typeface="Times New Roman" panose="02020603050405020304" pitchFamily="18" charset="0"/>
                <a:cs typeface="Times New Roman" panose="02020603050405020304" pitchFamily="18" charset="0"/>
              </a:rPr>
              <a:t> 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кей уақыттарда қар</a:t>
            </a:r>
            <a:r>
              <a:rPr lang="kk-KZ" sz="1100" dirty="0" smtClean="0">
                <a:solidFill>
                  <a:prstClr val="black"/>
                </a:solidFill>
                <a:latin typeface="Times New Roman" pitchFamily="18" charset="0"/>
                <a:cs typeface="Times New Roman" pitchFamily="18" charset="0"/>
              </a:rPr>
              <a:t>. Түнде тұман. Жолдарда көктайғақ. Жел 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8-10, күндіз 0-2 аяз.</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25</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25</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қар, көктайғақ</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Ауа температурасы 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аяз</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63622" y="3857833"/>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smtClean="0">
                <a:solidFill>
                  <a:srgbClr val="000000"/>
                </a:solidFill>
                <a:latin typeface="Times New Roman" panose="02020603050405020304" pitchFamily="18" charset="0"/>
                <a:cs typeface="Times New Roman" panose="02020603050405020304" pitchFamily="18" charset="0"/>
              </a:rPr>
              <a:t>Н.А</a:t>
            </a:r>
            <a:r>
              <a:rPr lang="kk-KZ" altLang="ru-RU" sz="1000" b="1" i="1"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30235</TotalTime>
  <Words>593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3790</cp:revision>
  <cp:lastPrinted>2021-07-01T07:38:07Z</cp:lastPrinted>
  <dcterms:created xsi:type="dcterms:W3CDTF">2018-03-27T06:03:00Z</dcterms:created>
  <dcterms:modified xsi:type="dcterms:W3CDTF">2025-02-23T07:27:49Z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