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9769175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77516922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24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24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Оңтүстік-батыстан, оңтүстіктен жел соғады, күші 3-8 м/с. Ауа температурасы түнде 12-14, күндіз 4-6 аяз.</a:t>
            </a:r>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24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25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a:solidFill>
                  <a:prstClr val="black"/>
                </a:solidFill>
                <a:latin typeface="Times New Roman"/>
                <a:ea typeface="Times New Roman"/>
              </a:rPr>
              <a:t>, </a:t>
            </a:r>
            <a:r>
              <a:rPr lang="kk-KZ" sz="1200" kern="1400" smtClean="0">
                <a:solidFill>
                  <a:prstClr val="black"/>
                </a:solidFill>
                <a:latin typeface="Times New Roman"/>
                <a:ea typeface="Times New Roman"/>
              </a:rPr>
              <a:t>аздаған қар.</a:t>
            </a:r>
            <a:r>
              <a:rPr lang="kk-KZ" sz="1200" kern="1400" smtClean="0">
                <a:latin typeface="Times New Roman"/>
                <a:ea typeface="Times New Roman"/>
              </a:rPr>
              <a:t> </a:t>
            </a:r>
            <a:r>
              <a:rPr lang="kk-KZ" sz="1200" kern="1400" dirty="0" smtClean="0">
                <a:latin typeface="Times New Roman"/>
                <a:ea typeface="Times New Roman"/>
              </a:rPr>
              <a:t>Оңтүстік-шығыстан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9-11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25614</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4320</cp:revision>
  <cp:lastPrinted>2023-02-06T06:57:51Z</cp:lastPrinted>
  <dcterms:created xsi:type="dcterms:W3CDTF">2018-03-27T06:03:00Z</dcterms:created>
  <dcterms:modified xsi:type="dcterms:W3CDTF">2025-02-23T07:05:15Z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