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378424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012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24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Жел, күші 6-11 м/с. Ауа температурасы түнде 11-13, күндіз 4-6 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25</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23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2644331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18059</TotalTime>
  <Words>573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3439</cp:revision>
  <cp:lastPrinted>2021-07-01T07:38:07Z</cp:lastPrinted>
  <dcterms:created xsi:type="dcterms:W3CDTF">2018-03-27T06:03:00Z</dcterms:created>
  <dcterms:modified xsi:type="dcterms:W3CDTF">2025-02-23T07:52:16Z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