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61544517"/>
              </p:ext>
            </p:extLst>
          </p:nvPr>
        </p:nvGraphicFramePr>
        <p:xfrm>
          <a:off x="272480" y="2435444"/>
          <a:ext cx="4392488" cy="2919565"/>
        </p:xfrm>
        <a:graphic>
          <a:graphicData uri="http://schemas.openxmlformats.org/drawingml/2006/table">
            <a:tbl>
              <a:tblPr/>
              <a:tblGrid>
                <a:gridCol w="4392488">
                  <a:extLst>
                    <a:ext uri="{9D8B030D-6E8A-4147-A177-3AD203B41FA5}">
                      <a16:colId xmlns="" xmlns:a16="http://schemas.microsoft.com/office/drawing/2014/main"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№54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23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23 </a:t>
            </a:r>
            <a:r>
              <a:rPr lang="ru-RU" altLang="ru-RU" sz="1200" b="1" dirty="0" err="1">
                <a:latin typeface="Times New Roman" panose="02020603050405020304" pitchFamily="18" charset="0"/>
                <a:cs typeface="Times New Roman" panose="02020603050405020304" pitchFamily="18" charset="0"/>
              </a:rPr>
              <a:t>ақпанда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61574"/>
            <a:ext cx="4987925" cy="2292935"/>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24 </a:t>
            </a:r>
            <a:r>
              <a:rPr lang="kk-KZ" altLang="ru-RU" sz="1200" b="1" dirty="0">
                <a:latin typeface="Times New Roman" panose="02020603050405020304" pitchFamily="18" charset="0"/>
                <a:cs typeface="Times New Roman" panose="02020603050405020304" pitchFamily="18" charset="0"/>
              </a:rPr>
              <a:t>ақпанға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23 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24 </a:t>
            </a:r>
            <a:r>
              <a:rPr lang="ru-RU" sz="1200" b="1" dirty="0" err="1">
                <a:latin typeface="Times New Roman" panose="02020603050405020304" pitchFamily="18" charset="0"/>
                <a:cs typeface="Times New Roman" panose="02020603050405020304" pitchFamily="18" charset="0"/>
              </a:rPr>
              <a:t>ақпан</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5-10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10-12,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1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 1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a:p>
            <a:pPr algn="just"/>
            <a:endParaRPr lang="kk-KZ" sz="1200"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25 </a:t>
            </a:r>
            <a:r>
              <a:rPr lang="ru-RU" altLang="ru-RU" sz="1150" b="1" dirty="0" err="1">
                <a:latin typeface="Times New Roman" panose="02020603050405020304" pitchFamily="18" charset="0"/>
                <a:cs typeface="Times New Roman" panose="02020603050405020304" pitchFamily="18" charset="0"/>
              </a:rPr>
              <a:t>ақпанға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24 ақпан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25 </a:t>
            </a:r>
            <a:r>
              <a:rPr lang="ru-RU" sz="1150" b="1" dirty="0" err="1">
                <a:latin typeface="Times New Roman" panose="02020603050405020304" pitchFamily="18" charset="0"/>
                <a:cs typeface="Times New Roman" panose="02020603050405020304" pitchFamily="18" charset="0"/>
              </a:rPr>
              <a:t>ақпан</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бұрқасын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солтүстік-батысқа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ауысады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4-6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102303"/>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435444"/>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a:t>
            </a:r>
            <a:r>
              <a:rPr lang="kk-KZ" altLang="en-US" sz="1200" b="1">
                <a:solidFill>
                  <a:schemeClr val="tx1"/>
                </a:solidFill>
                <a:latin typeface="Times New Roman" pitchFamily="18" charset="0"/>
                <a:cs typeface="Times New Roman" pitchFamily="18" charset="0"/>
                <a:sym typeface="+mn-ea"/>
              </a:rPr>
              <a:t> </a:t>
            </a:r>
            <a:r>
              <a:rPr lang="kk-KZ" altLang="en-US" sz="1200" b="1" smtClean="0">
                <a:solidFill>
                  <a:schemeClr val="tx1"/>
                </a:solidFill>
                <a:latin typeface="Times New Roman" pitchFamily="18" charset="0"/>
                <a:cs typeface="Times New Roman" pitchFamily="18" charset="0"/>
                <a:sym typeface="+mn-ea"/>
              </a:rPr>
              <a:t>жиналуына </a:t>
            </a:r>
            <a:r>
              <a:rPr lang="kk-KZ" altLang="en-US" sz="120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255243579"/>
              </p:ext>
            </p:extLst>
          </p:nvPr>
        </p:nvGraphicFramePr>
        <p:xfrm>
          <a:off x="4926188" y="3808040"/>
          <a:ext cx="4779340" cy="2645296"/>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44016">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021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0.104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2449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1.488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Рахметова Ж.А</a:t>
            </a:r>
            <a:r>
              <a:rPr lang="kk-KZ" altLang="ru-RU" sz="1200" b="1" i="1" dirty="0" smtClean="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23217</TotalTime>
  <Words>576</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4581</cp:revision>
  <cp:lastPrinted>2021-07-01T03:56:27Z</cp:lastPrinted>
  <dcterms:created xsi:type="dcterms:W3CDTF">2018-03-27T06:03:00Z</dcterms:created>
  <dcterms:modified xsi:type="dcterms:W3CDTF">2025-02-23T07:56:40Z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