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7900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переменный 2-7 м/с. Температура воздуха ночью 19-21, днем 8-10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19-21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4852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1степени НМУ.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февраля, ночью 22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40727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6257</cp:revision>
  <cp:lastPrinted>2021-11-30T05:55:24Z</cp:lastPrinted>
  <dcterms:created xsi:type="dcterms:W3CDTF">2018-03-27T06:03:00Z</dcterms:created>
  <dcterms:modified xsi:type="dcterms:W3CDTF">2025-02-20T06:33:48Z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