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3487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3365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снег, временами сильный снег, метель, гололед. Ветер северо-восточный с переходом на северо-западный 9-14, порывы 15-20 м/с. Температура воздуха ночью 5-7, днем 1- 3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28046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3737</cp:revision>
  <cp:lastPrinted>2021-10-15T03:50:29Z</cp:lastPrinted>
  <dcterms:created xsi:type="dcterms:W3CDTF">2018-03-27T06:03:00Z</dcterms:created>
  <dcterms:modified xsi:type="dcterms:W3CDTF">2025-02-20T08:06:15Z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