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24899656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20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76170871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20 февраля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21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5-10 м/с. Температура воздуха ночью 1 мороза-1 тепла, днем 14-16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февраля 2025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14001</TotalTime>
  <Words>615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3461</cp:revision>
  <cp:lastPrinted>2021-07-01T03:56:27Z</cp:lastPrinted>
  <dcterms:created xsi:type="dcterms:W3CDTF">2018-03-27T06:03:00Z</dcterms:created>
  <dcterms:modified xsi:type="dcterms:W3CDTF">2025-02-20T06:19:52Z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