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49755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87740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днем снег, низовая метель. Туман. Ветер северо-восточный 9-14, днем порывы 18 м/с. Температура воздуха ночью 17-19, днем 7-9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22 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снег, туман, гололед. Ветер северо-восточный 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29233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5484</cp:revision>
  <cp:lastPrinted>2021-07-01T03:56:27Z</cp:lastPrinted>
  <dcterms:created xsi:type="dcterms:W3CDTF">2018-03-27T06:03:00Z</dcterms:created>
  <dcterms:modified xsi:type="dcterms:W3CDTF">2025-02-20T07:10:09Z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