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433792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днем низовая метель. Ветер северо-восточный 7-12, днем порывы 15 м/с. Температура воздуха ночью 11-13, днем 7-9 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северо-восточный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920645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41460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5514</cp:revision>
  <cp:lastPrinted>2021-02-03T11:37:00Z</cp:lastPrinted>
  <dcterms:created xsi:type="dcterms:W3CDTF">2018-03-27T06:03:00Z</dcterms:created>
  <dcterms:modified xsi:type="dcterms:W3CDTF">2025-02-20T09:23:44Z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