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65350116"/>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14</a:t>
                      </a:r>
                      <a:r>
                        <a:rPr lang="kk-KZ" altLang="zh-CN" sz="1200" b="1" i="1" baseline="0" dirty="0">
                          <a:solidFill>
                            <a:srgbClr val="002060"/>
                          </a:solidFill>
                          <a:latin typeface="Times New Roman" panose="02020603050405020304" pitchFamily="18" charset="0"/>
                          <a:cs typeface="Times New Roman" panose="02020603050405020304" pitchFamily="18" charset="0"/>
                        </a:rPr>
                        <a:t> а</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14 </a:t>
            </a:r>
            <a:r>
              <a:rPr lang="ru-RU" altLang="ru-RU" sz="1100" b="1"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қпаң</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69237363"/>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0.242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1.688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7"/>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15</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қпан</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14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15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a:t>
            </a:r>
            <a:r>
              <a:rPr lang="kk-KZ" sz="1100" kern="1400" dirty="0">
                <a:solidFill>
                  <a:srgbClr val="000000"/>
                </a:solidFill>
                <a:latin typeface="Times New Roman" panose="02020603050405020304" pitchFamily="18" charset="0"/>
                <a:cs typeface="Times New Roman" panose="02020603050405020304" pitchFamily="18" charset="0"/>
              </a:rPr>
              <a:t>тен </a:t>
            </a:r>
            <a:r>
              <a:rPr lang="kk-KZ" sz="1100" dirty="0">
                <a:latin typeface="Times New Roman" panose="02020603050405020304" pitchFamily="18" charset="0"/>
                <a:cs typeface="Times New Roman" panose="02020603050405020304" pitchFamily="18" charset="0"/>
              </a:rPr>
              <a:t>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5-10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17-1ұ,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3-5 аяз. </a:t>
            </a:r>
          </a:p>
          <a:p>
            <a:pPr algn="ctr"/>
            <a:r>
              <a:rPr lang="ru-RU" sz="1100" b="1" kern="1400" dirty="0">
                <a:latin typeface="Times New Roman" panose="02020603050405020304" pitchFamily="18" charset="0"/>
                <a:cs typeface="Times New Roman" panose="02020603050405020304" pitchFamily="18" charset="0"/>
              </a:rPr>
              <a:t>16 </a:t>
            </a:r>
            <a:r>
              <a:rPr lang="kk-KZ" sz="1100" b="1" kern="1400" dirty="0">
                <a:latin typeface="Times New Roman" panose="02020603050405020304" pitchFamily="18" charset="0"/>
                <a:cs typeface="Times New Roman" panose="02020603050405020304" pitchFamily="18" charset="0"/>
              </a:rPr>
              <a:t>ақпан</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15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16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Оңтүстіктен  </a:t>
            </a:r>
            <a:r>
              <a:rPr lang="ru-RU" sz="1100" kern="1400" dirty="0">
                <a:solidFill>
                  <a:srgbClr val="000000"/>
                </a:solidFill>
                <a:latin typeface="Times New Roman" panose="02020603050405020304" pitchFamily="18" charset="0"/>
                <a:cs typeface="Times New Roman" panose="02020603050405020304" pitchFamily="18" charset="0"/>
              </a:rPr>
              <a:t>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9-14 </a:t>
            </a:r>
            <a:r>
              <a:rPr lang="ru-RU"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13-15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15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түнде 16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жиналу</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prstClr val="black"/>
                </a:solidFill>
                <a:latin typeface="Times New Roman" panose="02020603050405020304" pitchFamily="18" charset="0"/>
                <a:cs typeface="Times New Roman" panose="02020603050405020304" pitchFamily="18" charset="0"/>
              </a:rPr>
              <a:t>жо</a:t>
            </a:r>
            <a:r>
              <a:rPr lang="kk-KZ" sz="1100" b="1" dirty="0">
                <a:solidFill>
                  <a:prstClr val="black"/>
                </a:solidFill>
                <a:latin typeface="Times New Roman" panose="02020603050405020304" pitchFamily="18" charset="0"/>
                <a:cs typeface="Times New Roman" panose="02020603050405020304" pitchFamily="18" charset="0"/>
              </a:rPr>
              <a:t>ғ</a:t>
            </a:r>
            <a:r>
              <a:rPr lang="ru-RU" sz="1100" b="1" dirty="0">
                <a:solidFill>
                  <a:prstClr val="black"/>
                </a:solidFill>
                <a:latin typeface="Times New Roman" panose="02020603050405020304" pitchFamily="18" charset="0"/>
                <a:cs typeface="Times New Roman" panose="02020603050405020304" pitchFamily="18" charset="0"/>
              </a:rPr>
              <a:t>ары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58836" y="2938437"/>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Седелева Н.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37781</TotalTime>
  <Words>602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5994</cp:revision>
  <cp:lastPrinted>2023-01-16T10:13:34Z</cp:lastPrinted>
  <dcterms:created xsi:type="dcterms:W3CDTF">2018-03-27T06:03:00Z</dcterms:created>
  <dcterms:modified xsi:type="dcterms:W3CDTF">2025-02-14T06:56:34Z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