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347644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3216798"/>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53453350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жауын-шашын (жаңбыр, қар), көктайғақ, тұман. Жел </a:t>
            </a:r>
            <a:r>
              <a:rPr lang="kk-KZ" sz="1200" dirty="0" smtClean="0">
                <a:latin typeface="Times New Roman" panose="02020603050405020304" pitchFamily="18" charset="0"/>
                <a:cs typeface="Times New Roman" panose="02020603050405020304" pitchFamily="18" charset="0"/>
              </a:rPr>
              <a:t>солтүстік-батыстан, батыстан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 күндіз 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кей уақытта 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0916051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А. </a:t>
                        </a:r>
                        <a:r>
                          <a:rPr lang="kk-KZ" altLang="x-none" sz="800" b="0" smtClean="0">
                            <a:latin typeface="Times New Roman" panose="02020603050405020304" pitchFamily="18" charset="0"/>
                            <a:cs typeface="Times New Roman" panose="02020603050405020304" pitchFamily="18" charset="0"/>
                          </a:rPr>
                          <a:t>Жокелова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15356</TotalTime>
  <Words>519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3488</cp:revision>
  <cp:lastPrinted>2021-07-01T07:38:07Z</cp:lastPrinted>
  <dcterms:created xsi:type="dcterms:W3CDTF">2018-03-27T06:03:00Z</dcterms:created>
  <dcterms:modified xsi:type="dcterms:W3CDTF">2025-02-14T08:05:05Z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