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90" y="9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8601897"/>
              </p:ext>
            </p:extLst>
          </p:nvPr>
        </p:nvGraphicFramePr>
        <p:xfrm>
          <a:off x="344488" y="2213601"/>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562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45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14</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Метеорологиялық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4930610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1355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271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888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15</a:t>
            </a:r>
            <a:r>
              <a:rPr lang="kk-KZ" altLang="ru-RU" sz="1100" b="1" dirty="0" smtClean="0">
                <a:latin typeface="Times New Roman" panose="02020603050405020304" pitchFamily="18" charset="0"/>
                <a:cs typeface="Times New Roman" panose="02020603050405020304" pitchFamily="18" charset="0"/>
              </a:rPr>
              <a:t> ақпан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ақпан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15</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latin typeface="Times New Roman" panose="02020603050405020304" pitchFamily="18" charset="0"/>
                <a:cs typeface="Times New Roman" panose="02020603050405020304" pitchFamily="18" charset="0"/>
                <a:sym typeface="+mn-ea"/>
              </a:rPr>
              <a:t>күндіз</a:t>
            </a:r>
            <a:r>
              <a:rPr lang="ru-RU" sz="1100" dirty="0" smtClean="0">
                <a:latin typeface="Times New Roman" panose="02020603050405020304" pitchFamily="18" charset="0"/>
                <a:cs typeface="Times New Roman" panose="02020603050405020304" pitchFamily="18" charset="0"/>
                <a:sym typeface="+mn-ea"/>
              </a:rPr>
              <a:t> </a:t>
            </a:r>
            <a:r>
              <a:rPr lang="ru-RU" sz="1100" dirty="0" err="1" smtClean="0">
                <a:latin typeface="Times New Roman" panose="02020603050405020304" pitchFamily="18" charset="0"/>
                <a:cs typeface="Times New Roman" panose="02020603050405020304" pitchFamily="18" charset="0"/>
                <a:sym typeface="+mn-ea"/>
              </a:rPr>
              <a:t>жауын-шашын</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жаңбыр</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қар</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көктайғақ</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4-6</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16</a:t>
            </a:r>
            <a:r>
              <a:rPr lang="kk-KZ" sz="1100" b="1" dirty="0" smtClean="0">
                <a:solidFill>
                  <a:srgbClr val="000000"/>
                </a:solidFill>
                <a:latin typeface="Times New Roman" panose="02020603050405020304" pitchFamily="18" charset="0"/>
                <a:cs typeface="Times New Roman" panose="02020603050405020304" pitchFamily="18" charset="0"/>
              </a:rPr>
              <a:t> 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15</a:t>
            </a:r>
            <a:r>
              <a:rPr lang="kk-KZ" sz="1100" b="1" dirty="0" smtClean="0">
                <a:solidFill>
                  <a:srgbClr val="000000"/>
                </a:solidFill>
                <a:latin typeface="Times New Roman" panose="02020603050405020304" pitchFamily="18" charset="0"/>
                <a:cs typeface="Times New Roman" panose="02020603050405020304" pitchFamily="18" charset="0"/>
              </a:rPr>
              <a:t> ақпан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16</a:t>
            </a:r>
            <a:r>
              <a:rPr lang="kk-KZ" sz="1100" b="1" dirty="0" smtClean="0">
                <a:solidFill>
                  <a:srgbClr val="000000"/>
                </a:solidFill>
                <a:latin typeface="Times New Roman" panose="02020603050405020304" pitchFamily="18" charset="0"/>
                <a:cs typeface="Times New Roman" panose="02020603050405020304" pitchFamily="18" charset="0"/>
              </a:rPr>
              <a:t> 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Ауа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0-2</a:t>
            </a:r>
            <a:r>
              <a:rPr lang="kk-KZ" sz="1100" dirty="0" smtClean="0">
                <a:solidFill>
                  <a:prstClr val="black"/>
                </a:solidFill>
                <a:latin typeface="Times New Roman" pitchFamily="18" charset="0"/>
                <a:cs typeface="Times New Roman" pitchFamily="18" charset="0"/>
              </a:rPr>
              <a:t>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a:t>
            </a:r>
            <a:r>
              <a:rPr lang="kk-KZ" altLang="ru-RU" sz="1000" b="1" i="1" dirty="0" smtClean="0">
                <a:solidFill>
                  <a:srgbClr val="000000"/>
                </a:solidFill>
                <a:latin typeface="Times New Roman" panose="02020603050405020304" pitchFamily="18" charset="0"/>
                <a:cs typeface="Times New Roman" panose="02020603050405020304" pitchFamily="18" charset="0"/>
              </a:rPr>
              <a:t>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30220</TotalTime>
  <Words>589</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3773</cp:revision>
  <cp:lastPrinted>2021-07-01T07:38:07Z</cp:lastPrinted>
  <dcterms:created xsi:type="dcterms:W3CDTF">2018-03-27T06:03:00Z</dcterms:created>
  <dcterms:modified xsi:type="dcterms:W3CDTF">2025-02-14T06:24:59Z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