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452516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045</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15 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14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15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жауады</a:t>
            </a:r>
            <a:r>
              <a:rPr lang="kk-KZ" sz="1200" dirty="0" smtClean="0">
                <a:latin typeface="Times New Roman" panose="02020603050405020304" pitchFamily="18" charset="0"/>
                <a:cs typeface="Times New Roman" panose="02020603050405020304" pitchFamily="18" charset="0"/>
              </a:rPr>
              <a:t>. Оңтүстік-батыстан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7-9,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3-5 градус суық болады.</a:t>
            </a:r>
          </a:p>
          <a:p>
            <a:pPr algn="ctr"/>
            <a:r>
              <a:rPr lang="kk-KZ" altLang="ru-RU" sz="1200" b="1" dirty="0" smtClean="0">
                <a:solidFill>
                  <a:srgbClr val="000000"/>
                </a:solidFill>
                <a:latin typeface="Times New Roman" pitchFamily="18" charset="0"/>
                <a:cs typeface="Times New Roman" pitchFamily="18" charset="0"/>
              </a:rPr>
              <a:t>16 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15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16</a:t>
            </a:r>
            <a:r>
              <a:rPr lang="kk-KZ" sz="1200" b="1" dirty="0" smtClean="0">
                <a:solidFill>
                  <a:srgbClr val="000000"/>
                </a:solidFill>
                <a:latin typeface="Times New Roman" pitchFamily="18" charset="0"/>
                <a:cs typeface="Times New Roman" pitchFamily="18" charset="0"/>
              </a:rPr>
              <a:t> 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smtClean="0">
                <a:latin typeface="Times New Roman" panose="02020603050405020304" pitchFamily="18" charset="0"/>
                <a:cs typeface="Times New Roman" panose="02020603050405020304" pitchFamily="18" charset="0"/>
              </a:rPr>
              <a:t> 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794932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1160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164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15 ақпанда, 16 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22469</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5324</cp:revision>
  <cp:lastPrinted>2021-07-01T07:38:07Z</cp:lastPrinted>
  <dcterms:created xsi:type="dcterms:W3CDTF">2018-03-27T06:03:00Z</dcterms:created>
  <dcterms:modified xsi:type="dcterms:W3CDTF">2025-02-14T09:09:34Z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