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45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14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226215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15 </a:t>
            </a:r>
            <a:r>
              <a:rPr lang="kk-KZ" altLang="ru-RU" sz="1200" b="1" dirty="0" smtClean="0">
                <a:latin typeface="Times New Roman" pitchFamily="18" charset="0"/>
                <a:ea typeface="Times New Roman KZ" pitchFamily="18" charset="0"/>
                <a:cs typeface="Times New Roman" pitchFamily="18" charset="0"/>
              </a:rPr>
              <a:t>ақпанға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2025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14 </a:t>
            </a:r>
            <a:r>
              <a:rPr lang="ru-RU" sz="1050" b="1" dirty="0" err="1" smtClean="0">
                <a:latin typeface="Times New Roman" pitchFamily="18" charset="0"/>
                <a:cs typeface="Times New Roman" pitchFamily="18" charset="0"/>
              </a:rPr>
              <a:t>қантар 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a:t>
            </a:r>
            <a:r>
              <a:rPr lang="ru-RU" sz="1050" b="1" dirty="0" smtClean="0">
                <a:latin typeface="Times New Roman" pitchFamily="18" charset="0"/>
                <a:cs typeface="Times New Roman" pitchFamily="18" charset="0"/>
              </a:rPr>
              <a:t>15</a:t>
            </a:r>
            <a:r>
              <a:rPr lang="kk-KZ" altLang="ru-RU" sz="1050" b="1" dirty="0" smtClean="0">
                <a:latin typeface="Times New Roman" pitchFamily="18" charset="0"/>
                <a:ea typeface="Times New Roman KZ" pitchFamily="18" charset="0"/>
                <a:cs typeface="Times New Roman" pitchFamily="18" charset="0"/>
              </a:rPr>
              <a:t> </a:t>
            </a:r>
            <a:r>
              <a:rPr lang="kk-KZ" altLang="ru-RU" sz="1050" b="1" dirty="0" smtClean="0">
                <a:latin typeface="Times New Roman" pitchFamily="18" charset="0"/>
                <a:ea typeface="Times New Roman KZ" pitchFamily="18" charset="0"/>
                <a:cs typeface="Times New Roman" pitchFamily="18" charset="0"/>
              </a:rPr>
              <a:t>ақпан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 жауын-шашынсыз. </a:t>
            </a:r>
            <a:r>
              <a:rPr lang="ru-RU" sz="1200" dirty="0" err="1" smtClean="0">
                <a:latin typeface="Times New Roman KZ" pitchFamily="18" charset="0"/>
                <a:ea typeface="Times New Roman KZ" pitchFamily="18" charset="0"/>
              </a:rPr>
              <a:t>Шы</a:t>
            </a:r>
            <a:r>
              <a:rPr lang="kk-KZ" sz="1200" dirty="0" smtClean="0">
                <a:latin typeface="Times New Roman KZ" pitchFamily="18" charset="0"/>
                <a:ea typeface="Times New Roman KZ" pitchFamily="18" charset="0"/>
              </a:rPr>
              <a:t>ғыстан жел </a:t>
            </a:r>
            <a:r>
              <a:rPr lang="kk-KZ" sz="1200" dirty="0" smtClean="0">
                <a:latin typeface="Times New Roman" pitchFamily="18" charset="0"/>
                <a:cs typeface="Times New Roman" pitchFamily="18" charset="0"/>
              </a:rPr>
              <a:t>соғады, күші 2-7 м/с. Ауа температурасы түнде </a:t>
            </a:r>
            <a:r>
              <a:rPr lang="kk-KZ" sz="1200" dirty="0" smtClean="0">
                <a:latin typeface="Times New Roman" pitchFamily="18" charset="0"/>
                <a:cs typeface="Times New Roman" pitchFamily="18" charset="0"/>
              </a:rPr>
              <a:t>13-15 </a:t>
            </a:r>
            <a:r>
              <a:rPr lang="kk-KZ" sz="1200" dirty="0" smtClean="0">
                <a:latin typeface="Times New Roman" pitchFamily="18" charset="0"/>
                <a:cs typeface="Times New Roman" pitchFamily="18" charset="0"/>
              </a:rPr>
              <a:t>градус аяз, күндіз </a:t>
            </a:r>
            <a:r>
              <a:rPr lang="kk-KZ" sz="1200" dirty="0" smtClean="0">
                <a:latin typeface="Times New Roman" pitchFamily="18" charset="0"/>
                <a:cs typeface="Times New Roman" pitchFamily="18" charset="0"/>
              </a:rPr>
              <a:t>0-2 градус </a:t>
            </a:r>
            <a:r>
              <a:rPr lang="kk-KZ" sz="1200" dirty="0" smtClean="0">
                <a:latin typeface="Times New Roman" pitchFamily="18" charset="0"/>
                <a:cs typeface="Times New Roman" pitchFamily="18" charset="0"/>
              </a:rPr>
              <a:t>жылы.</a:t>
            </a:r>
          </a:p>
          <a:p>
            <a:pPr algn="ctr"/>
            <a:r>
              <a:rPr lang="kk-KZ" altLang="ru-RU" sz="1200" b="1" dirty="0" smtClean="0">
                <a:latin typeface="Times New Roman" pitchFamily="18" charset="0"/>
                <a:ea typeface="Times New Roman KZ" pitchFamily="18" charset="0"/>
                <a:cs typeface="Times New Roman" pitchFamily="18" charset="0"/>
              </a:rPr>
              <a:t>16 </a:t>
            </a:r>
            <a:r>
              <a:rPr lang="kk-KZ" altLang="ru-RU" sz="1200" b="1" dirty="0" smtClean="0">
                <a:latin typeface="Times New Roman" pitchFamily="18" charset="0"/>
                <a:ea typeface="Times New Roman KZ" pitchFamily="18" charset="0"/>
                <a:cs typeface="Times New Roman" pitchFamily="18" charset="0"/>
              </a:rPr>
              <a:t>ақпанға</a:t>
            </a:r>
          </a:p>
          <a:p>
            <a:pPr marL="228600" indent="-228600" algn="ctr"/>
            <a:r>
              <a:rPr lang="ru-RU" sz="1050" b="1" dirty="0" smtClean="0">
                <a:latin typeface="Times New Roman" pitchFamily="18" charset="0"/>
                <a:ea typeface="Times New Roman KZ" pitchFamily="18" charset="0"/>
                <a:cs typeface="Times New Roman" pitchFamily="18" charset="0"/>
              </a:rPr>
              <a:t>2025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15 </a:t>
            </a:r>
            <a:r>
              <a:rPr lang="ru-RU" sz="1050" b="1" dirty="0" err="1" smtClean="0">
                <a:latin typeface="Times New Roman" pitchFamily="18" charset="0"/>
                <a:ea typeface="Times New Roman KZ" pitchFamily="18" charset="0"/>
                <a:cs typeface="Times New Roman" pitchFamily="18" charset="0"/>
              </a:rPr>
              <a:t>ақпан</a:t>
            </a:r>
            <a:r>
              <a:rPr lang="kk-KZ" altLang="ru-RU" sz="1050" b="1" dirty="0" smtClean="0">
                <a:latin typeface="Times New Roman" pitchFamily="18" charset="0"/>
                <a:ea typeface="Times New Roman KZ" pitchFamily="18" charset="0"/>
                <a:cs typeface="Times New Roman" pitchFamily="18" charset="0"/>
              </a:rPr>
              <a:t>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a:t>
            </a:r>
            <a:r>
              <a:rPr lang="ru-RU" sz="1050" b="1" dirty="0" smtClean="0">
                <a:latin typeface="Times New Roman" pitchFamily="18" charset="0"/>
                <a:ea typeface="Times New Roman KZ" pitchFamily="18" charset="0"/>
                <a:cs typeface="Times New Roman" pitchFamily="18" charset="0"/>
              </a:rPr>
              <a:t>16 </a:t>
            </a:r>
            <a:r>
              <a:rPr lang="ru-RU" sz="1050" b="1" dirty="0" smtClean="0">
                <a:latin typeface="Times New Roman" pitchFamily="18" charset="0"/>
                <a:ea typeface="Times New Roman KZ" pitchFamily="18" charset="0"/>
                <a:cs typeface="Times New Roman" pitchFamily="18" charset="0"/>
              </a:rPr>
              <a:t>а</a:t>
            </a:r>
            <a:r>
              <a:rPr lang="kk-KZ" altLang="ru-RU" sz="1050" b="1" dirty="0" smtClean="0">
                <a:latin typeface="Times New Roman" pitchFamily="18" charset="0"/>
                <a:ea typeface="Times New Roman KZ" pitchFamily="18" charset="0"/>
                <a:cs typeface="Times New Roman" pitchFamily="18" charset="0"/>
              </a:rPr>
              <a:t>қпан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KZ" pitchFamily="18" charset="0"/>
                <a:ea typeface="Times New Roman KZ" pitchFamily="18" charset="0"/>
              </a:rPr>
              <a:t>Көшпелі бұлтты, жауын-шашынсыз.</a:t>
            </a:r>
            <a:r>
              <a:rPr lang="ru-RU" sz="1200" dirty="0" smtClean="0">
                <a:latin typeface="Times New Roman KZ" pitchFamily="18" charset="0"/>
                <a:ea typeface="Times New Roman KZ" pitchFamily="18" charset="0"/>
              </a:rPr>
              <a:t> </a:t>
            </a:r>
            <a:r>
              <a:rPr lang="kk-KZ" sz="1200" dirty="0" smtClean="0">
                <a:latin typeface="Times New Roman KZ" pitchFamily="18" charset="0"/>
                <a:ea typeface="Times New Roman KZ" pitchFamily="18" charset="0"/>
              </a:rPr>
              <a:t>Оңтүстік-бат</a:t>
            </a:r>
            <a:r>
              <a:rPr lang="kk-KZ" sz="1200" dirty="0" smtClean="0">
                <a:latin typeface="Times New Roman KZ" pitchFamily="18" charset="0"/>
                <a:ea typeface="Times New Roman KZ" pitchFamily="18" charset="0"/>
              </a:rPr>
              <a:t>ыстан </a:t>
            </a:r>
            <a:r>
              <a:rPr lang="kk-KZ" sz="1200" dirty="0" smtClean="0">
                <a:latin typeface="Times New Roman KZ" pitchFamily="18" charset="0"/>
                <a:ea typeface="Times New Roman KZ" pitchFamily="18" charset="0"/>
              </a:rPr>
              <a:t>жел </a:t>
            </a:r>
            <a:r>
              <a:rPr lang="kk-KZ" sz="1200" dirty="0" smtClean="0">
                <a:latin typeface="Times New Roman" pitchFamily="18" charset="0"/>
                <a:cs typeface="Times New Roman" pitchFamily="18" charset="0"/>
              </a:rPr>
              <a:t>соғады, күші 2-7 м/с. Ауа температурасы түнде </a:t>
            </a:r>
            <a:r>
              <a:rPr lang="kk-KZ" sz="1200" dirty="0" smtClean="0">
                <a:latin typeface="Times New Roman" pitchFamily="18" charset="0"/>
                <a:cs typeface="Times New Roman" pitchFamily="18" charset="0"/>
              </a:rPr>
              <a:t>10-12 </a:t>
            </a:r>
            <a:r>
              <a:rPr lang="kk-KZ" sz="1200" dirty="0" smtClean="0">
                <a:latin typeface="Times New Roman" pitchFamily="18" charset="0"/>
                <a:cs typeface="Times New Roman" pitchFamily="18" charset="0"/>
              </a:rPr>
              <a:t>градус аяз.</a:t>
            </a:r>
            <a:r>
              <a:rPr lang="ru-RU" sz="1200" dirty="0" smtClean="0">
                <a:latin typeface="Times New Roman" panose="02020603050405020304" pitchFamily="18" charset="0"/>
                <a:cs typeface="Times New Roman" panose="02020603050405020304" pitchFamily="18" charset="0"/>
              </a:rPr>
              <a:t>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2025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15 </a:t>
            </a:r>
            <a:r>
              <a:rPr lang="ru-RU" sz="1200" dirty="0" err="1" smtClean="0">
                <a:solidFill>
                  <a:schemeClr val="tx1"/>
                </a:solidFill>
                <a:latin typeface="Times New Roman" panose="02020603050405020304" pitchFamily="18" charset="0"/>
                <a:cs typeface="Times New Roman" panose="02020603050405020304" pitchFamily="18" charset="0"/>
              </a:rPr>
              <a:t>ақпан</a:t>
            </a:r>
            <a:r>
              <a:rPr lang="kk-KZ"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16 </a:t>
            </a:r>
            <a:r>
              <a:rPr lang="kk-KZ" sz="1200" dirty="0" smtClean="0">
                <a:solidFill>
                  <a:schemeClr val="tx1"/>
                </a:solidFill>
                <a:latin typeface="Times New Roman" panose="02020603050405020304" pitchFamily="18" charset="0"/>
                <a:cs typeface="Times New Roman" panose="02020603050405020304" pitchFamily="18" charset="0"/>
              </a:rPr>
              <a:t>ақпан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қантар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94</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0,18</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1403</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0,28</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43</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0,21</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13</a:t>
                      </a:r>
                      <a:endParaRPr lang="ru-RU" sz="1200" dirty="0" smtClean="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0,03</a:t>
                      </a:r>
                      <a:endParaRPr lang="ru-RU" sz="1200" dirty="0" smtClean="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0,06</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Айтуган</a:t>
            </a:r>
            <a:r>
              <a:rPr lang="ru-RU" altLang="ru-RU" sz="1400" b="1" i="1" dirty="0" smtClean="0">
                <a:solidFill>
                  <a:srgbClr val="000000"/>
                </a:solidFill>
                <a:latin typeface="Times New Roman" panose="02020603050405020304" pitchFamily="18" charset="0"/>
                <a:cs typeface="Times New Roman" panose="02020603050405020304" pitchFamily="18" charset="0"/>
              </a:rPr>
              <a:t> А А / </a:t>
            </a:r>
            <a:r>
              <a:rPr lang="ru-RU" altLang="ru-RU" sz="1400" b="1" i="1" dirty="0" smtClean="0">
                <a:solidFill>
                  <a:srgbClr val="000000"/>
                </a:solidFill>
                <a:latin typeface="Times New Roman" panose="02020603050405020304" pitchFamily="18" charset="0"/>
                <a:cs typeface="Times New Roman" panose="02020603050405020304" pitchFamily="18" charset="0"/>
              </a:rPr>
              <a:t>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20590</TotalTime>
  <Words>539</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4814</cp:revision>
  <cp:lastPrinted>2021-07-01T03:56:27Z</cp:lastPrinted>
  <dcterms:created xsi:type="dcterms:W3CDTF">2018-03-27T06:03:00Z</dcterms:created>
  <dcterms:modified xsi:type="dcterms:W3CDTF">2025-02-14T08:39:04Z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