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264"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5594906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467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15 </a:t>
            </a:r>
            <a:r>
              <a:rPr lang="ru-RU" altLang="ru-RU" sz="1200" b="1" dirty="0" err="1" smtClean="0">
                <a:latin typeface="Times New Roman" panose="02020603050405020304" pitchFamily="18" charset="0"/>
                <a:cs typeface="Times New Roman" panose="02020603050405020304" pitchFamily="18" charset="0"/>
              </a:rPr>
              <a:t>ақ</a:t>
            </a:r>
            <a:r>
              <a:rPr lang="kk-KZ" altLang="ru-RU" sz="1200" b="1" dirty="0" smtClean="0">
                <a:latin typeface="Times New Roman" panose="02020603050405020304" pitchFamily="18" charset="0"/>
                <a:cs typeface="Times New Roman" panose="02020603050405020304" pitchFamily="18" charset="0"/>
              </a:rPr>
              <a:t>панға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14 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 түнде аздаған </a:t>
            </a:r>
            <a:r>
              <a:rPr lang="kk-KZ" sz="1200" dirty="0" smtClean="0">
                <a:solidFill>
                  <a:prstClr val="black"/>
                </a:solidFill>
                <a:latin typeface="Times New Roman" pitchFamily="18" charset="0"/>
                <a:cs typeface="Times New Roman" pitchFamily="18" charset="0"/>
              </a:rPr>
              <a:t>қар. 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күндіз 3-5° аяз</a:t>
            </a:r>
            <a:r>
              <a:rPr lang="" sz="1200" dirty="0" smtClean="0">
                <a:solidFill>
                  <a:prstClr val="black"/>
                </a:solidFill>
                <a:latin typeface="Times New Roman" pitchFamily="18" charset="0"/>
                <a:cs typeface="Times New Roman" pitchFamily="18" charset="0"/>
              </a:rPr>
              <a:t>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7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а</a:t>
            </a:r>
            <a:r>
              <a:rPr lang="kk-KZ" altLang="ru-RU" sz="1200" b="1" dirty="0">
                <a:latin typeface="Times New Roman" pitchFamily="18" charset="0"/>
                <a:cs typeface="Times New Roman" pitchFamily="18" charset="0"/>
              </a:rPr>
              <a:t>қ</a:t>
            </a:r>
            <a:r>
              <a:rPr lang="ru-RU" altLang="ru-RU" sz="1200" b="1" dirty="0" smtClean="0">
                <a:latin typeface="Times New Roman" pitchFamily="18" charset="0"/>
                <a:cs typeface="Times New Roman" pitchFamily="18" charset="0"/>
              </a:rPr>
              <a:t>пан</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15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а</a:t>
            </a:r>
            <a:r>
              <a:rPr lang="kk-KZ" sz="1200" b="1" dirty="0" smtClean="0">
                <a:latin typeface="Times New Roman" panose="02020603050405020304" pitchFamily="18" charset="0"/>
                <a:cs typeface="Times New Roman" panose="02020603050405020304" pitchFamily="18" charset="0"/>
              </a:rPr>
              <a:t>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smtClean="0">
                <a:solidFill>
                  <a:prstClr val="black"/>
                </a:solidFill>
                <a:latin typeface="Times New Roman" pitchFamily="18" charset="0"/>
                <a:cs typeface="Times New Roman" pitchFamily="18" charset="0"/>
              </a:rPr>
              <a:t>м/с. Ауа </a:t>
            </a:r>
            <a:r>
              <a:rPr lang="kk-KZ" sz="1200" smtClean="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15-17°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17183" y="23070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92116"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26908959"/>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0,455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20880</TotalTime>
  <Words>648</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3413</cp:revision>
  <cp:lastPrinted>2021-07-01T03:56:27Z</cp:lastPrinted>
  <dcterms:created xsi:type="dcterms:W3CDTF">2018-03-27T06:03:00Z</dcterms:created>
  <dcterms:modified xsi:type="dcterms:W3CDTF">2025-02-14T08:32:17Z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