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787056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0114440"/>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Көшпеі бұлтты, </a:t>
            </a:r>
            <a:r>
              <a:rPr lang="kk-KZ" sz="1200" dirty="0" smtClean="0">
                <a:latin typeface="Times New Roman" panose="02020603050405020304" pitchFamily="18" charset="0"/>
                <a:cs typeface="Times New Roman" panose="02020603050405020304" pitchFamily="18" charset="0"/>
              </a:rPr>
              <a:t>жауын-шашынсыз, кей </a:t>
            </a:r>
            <a:r>
              <a:rPr lang="kk-KZ" sz="1200" dirty="0" smtClean="0">
                <a:latin typeface="Times New Roman" panose="02020603050405020304" pitchFamily="18" charset="0"/>
                <a:cs typeface="Times New Roman" panose="02020603050405020304" pitchFamily="18" charset="0"/>
              </a:rPr>
              <a:t>уақытта тұман.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аяз</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кей уақытта тұман. </a:t>
            </a:r>
            <a:r>
              <a:rPr lang="kk-KZ" sz="1200" dirty="0" smtClean="0">
                <a:latin typeface="Times New Roman" panose="02020603050405020304" pitchFamily="18" charset="0"/>
                <a:cs typeface="Times New Roman" panose="02020603050405020304" pitchFamily="18" charset="0"/>
              </a:rPr>
              <a:t>Жел оңтүстік-шығыстан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091605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А. </a:t>
                        </a:r>
                        <a:r>
                          <a:rPr lang="kk-KZ"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15347</TotalTime>
  <Words>534</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3486</cp:revision>
  <cp:lastPrinted>2021-07-01T07:38:07Z</cp:lastPrinted>
  <dcterms:created xsi:type="dcterms:W3CDTF">2018-03-27T06:03:00Z</dcterms:created>
  <dcterms:modified xsi:type="dcterms:W3CDTF">2025-02-12T07:58:10Z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