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474" autoAdjust="0"/>
  </p:normalViewPr>
  <p:slideViewPr>
    <p:cSldViewPr showGuides="1">
      <p:cViewPr>
        <p:scale>
          <a:sx n="150" d="100"/>
          <a:sy n="150" d="100"/>
        </p:scale>
        <p:origin x="-870" y="6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990859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43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91823712"/>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1165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0.233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0.143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06210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солтүстік-шығыстан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7-12 м/с. 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1-3 градус аяз.</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14 </a:t>
            </a:r>
            <a:r>
              <a:rPr lang="ru-RU" sz="1200" b="1" dirty="0" err="1" smtClean="0">
                <a:solidFill>
                  <a:srgbClr val="000000"/>
                </a:solidFill>
                <a:latin typeface="Times New Roman" pitchFamily="18" charset="0"/>
                <a:cs typeface="Times New Roman" pitchFamily="18" charset="0"/>
                <a:sym typeface="+mn-ea"/>
              </a:rPr>
              <a:t>ақпан</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a:t>
            </a:r>
            <a:r>
              <a:rPr lang="kk-KZ" sz="1100" dirty="0" smtClean="0">
                <a:latin typeface="Times New Roman" panose="02020603050405020304" pitchFamily="18" charset="0"/>
                <a:cs typeface="Times New Roman" panose="02020603050405020304" pitchFamily="18" charset="0"/>
              </a:rPr>
              <a:t>Жел батыстан соғады, күші </a:t>
            </a:r>
            <a:r>
              <a:rPr lang="kk-KZ" sz="1100" dirty="0" smtClean="0">
                <a:latin typeface="Times New Roman" panose="02020603050405020304" pitchFamily="18" charset="0"/>
                <a:cs typeface="Times New Roman" panose="02020603050405020304" pitchFamily="18" charset="0"/>
              </a:rPr>
              <a:t>5-10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8-10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13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30094</TotalTime>
  <Words>567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5898</cp:revision>
  <cp:lastPrinted>2021-07-01T03:56:27Z</cp:lastPrinted>
  <dcterms:created xsi:type="dcterms:W3CDTF">2018-03-27T06:03:00Z</dcterms:created>
  <dcterms:modified xsi:type="dcterms:W3CDTF">2025-02-12T06:42:37Z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