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20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8080884"/>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№43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1824" y="115888"/>
            <a:ext cx="5004205"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13 </a:t>
            </a:r>
            <a:r>
              <a:rPr lang="ru-RU" sz="1200" b="1" dirty="0" err="1">
                <a:latin typeface="Times New Roman" panose="02020603050405020304" pitchFamily="18" charset="0"/>
                <a:cs typeface="Times New Roman" panose="02020603050405020304" pitchFamily="18" charset="0"/>
              </a:rPr>
              <a:t>ақпан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кей уақыттарда аздаған қар, жаяу бұрқасын, көктайғақ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1-3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14 </a:t>
            </a:r>
            <a:r>
              <a:rPr lang="ru-RU" altLang="ru-RU" sz="1150" b="1" dirty="0" err="1">
                <a:latin typeface="Times New Roman" panose="02020603050405020304" pitchFamily="18" charset="0"/>
                <a:cs typeface="Times New Roman" panose="02020603050405020304" pitchFamily="18" charset="0"/>
              </a:rPr>
              <a:t>ақпанға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13 </a:t>
            </a:r>
            <a:r>
              <a:rPr lang="kk-KZ"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14 </a:t>
            </a:r>
            <a:r>
              <a:rPr lang="ru-RU" sz="1150" b="1" dirty="0" err="1">
                <a:latin typeface="Times New Roman" panose="02020603050405020304" pitchFamily="18" charset="0"/>
                <a:cs typeface="Times New Roman" panose="02020603050405020304" pitchFamily="18" charset="0"/>
              </a:rPr>
              <a:t>ақпан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қар, жаяу бұрқасын, көктайғақ.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12 </a:t>
            </a:r>
            <a:r>
              <a:rPr lang="ru-RU" altLang="ru-RU" sz="1200" b="1" dirty="0" err="1">
                <a:latin typeface="Times New Roman" panose="02020603050405020304" pitchFamily="18" charset="0"/>
                <a:cs typeface="Times New Roman" panose="02020603050405020304" pitchFamily="18" charset="0"/>
              </a:rPr>
              <a:t>ақпанда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37274" y="233438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73106161"/>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0.425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23521</TotalTime>
  <Words>513</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4455</cp:revision>
  <cp:lastPrinted>2021-07-01T07:38:07Z</cp:lastPrinted>
  <dcterms:created xsi:type="dcterms:W3CDTF">2018-03-27T06:03:00Z</dcterms:created>
  <dcterms:modified xsi:type="dcterms:W3CDTF">2025-02-12T08:29:46Z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