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642" y="-18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2785774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13</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15-20, екпіні 23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аяз.</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14</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13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14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16008</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5885</cp:revision>
  <cp:lastPrinted>2021-07-01T03:56:27Z</cp:lastPrinted>
  <dcterms:created xsi:type="dcterms:W3CDTF">2018-03-27T06:03:00Z</dcterms:created>
  <dcterms:modified xsi:type="dcterms:W3CDTF">2025-02-12T07:42:13Z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