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3811359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5376199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13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13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Түнде және таңертең тұман. Оңтүстіктен, оңтүстік-батыстан жел соғады, күші 2-7 м/с. Ауа температурасы түнде 6-8 аяз, күндіз 1 аяз-1 жылы.</a:t>
            </a:r>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14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Көшпелі бұлтты, </a:t>
            </a:r>
            <a:r>
              <a:rPr lang="kk-KZ" sz="1200" kern="1400" dirty="0" smtClean="0">
                <a:solidFill>
                  <a:prstClr val="black"/>
                </a:solidFill>
                <a:latin typeface="Times New Roman"/>
                <a:ea typeface="Times New Roman"/>
              </a:rPr>
              <a:t>жауын-шашынсыз, тұман.</a:t>
            </a:r>
            <a:r>
              <a:rPr lang="kk-KZ" sz="1200" kern="1400" dirty="0" smtClean="0">
                <a:latin typeface="Times New Roman"/>
                <a:ea typeface="Times New Roman"/>
              </a:rPr>
              <a:t> </a:t>
            </a:r>
            <a:r>
              <a:rPr lang="kk-KZ" sz="1200" kern="1400" dirty="0">
                <a:latin typeface="Times New Roman"/>
                <a:ea typeface="Times New Roman"/>
              </a:rPr>
              <a:t>Оңтүстіктен, оңтүстік-батыстан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5-7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25368</TotalTime>
  <Words>584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4286</cp:revision>
  <cp:lastPrinted>2023-02-06T06:57:51Z</cp:lastPrinted>
  <dcterms:created xsi:type="dcterms:W3CDTF">2018-03-27T06:03:00Z</dcterms:created>
  <dcterms:modified xsi:type="dcterms:W3CDTF">2025-02-12T08:14:24Z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