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62693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ақпанға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12 </a:t>
            </a:r>
            <a:r>
              <a:rPr lang="ru-RU" altLang="ru-RU" sz="1200" b="1" dirty="0" err="1" smtClean="0">
                <a:solidFill>
                  <a:srgbClr val="000000"/>
                </a:solidFill>
                <a:latin typeface="Times New Roman" pitchFamily="18" charset="0"/>
                <a:cs typeface="Times New Roman" pitchFamily="18" charset="0"/>
              </a:rPr>
              <a:t>ақпан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13 </a:t>
            </a:r>
            <a:r>
              <a:rPr lang="ru-RU" altLang="ru-RU" sz="1200" b="1" dirty="0" err="1" smtClean="0">
                <a:solidFill>
                  <a:srgbClr val="000000"/>
                </a:solidFill>
                <a:latin typeface="Times New Roman" pitchFamily="18" charset="0"/>
                <a:cs typeface="Times New Roman" pitchFamily="18" charset="0"/>
              </a:rPr>
              <a:t>ақпан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кей уақыттарда тұман түседі. Оңтүстік-батыстан, батыстан 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2-7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13-15, </a:t>
            </a:r>
            <a:r>
              <a:rPr lang="kk-KZ" sz="1200" dirty="0">
                <a:latin typeface="Times New Roman" panose="02020603050405020304" pitchFamily="18" charset="0"/>
                <a:cs typeface="Times New Roman" panose="02020603050405020304" pitchFamily="18" charset="0"/>
              </a:rPr>
              <a:t>күндіз </a:t>
            </a:r>
            <a:r>
              <a:rPr lang="kk-KZ" sz="1200" dirty="0">
                <a:latin typeface="Times New Roman" panose="02020603050405020304" pitchFamily="18" charset="0"/>
                <a:cs typeface="Times New Roman" panose="02020603050405020304" pitchFamily="18" charset="0"/>
              </a:rPr>
              <a:t>8-10 градус </a:t>
            </a:r>
            <a:r>
              <a:rPr lang="kk-KZ" sz="1200" dirty="0" smtClean="0">
                <a:latin typeface="Times New Roman" panose="02020603050405020304" pitchFamily="18" charset="0"/>
                <a:cs typeface="Times New Roman" panose="02020603050405020304" pitchFamily="18" charset="0"/>
              </a:rPr>
              <a:t>аяз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14 </a:t>
            </a:r>
            <a:r>
              <a:rPr lang="kk-KZ" altLang="ru-RU" sz="1200" b="1" dirty="0" smtClean="0">
                <a:solidFill>
                  <a:srgbClr val="000000"/>
                </a:solidFill>
                <a:latin typeface="Times New Roman" pitchFamily="18" charset="0"/>
                <a:cs typeface="Times New Roman" pitchFamily="18" charset="0"/>
              </a:rPr>
              <a:t>ақпанда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13 </a:t>
            </a:r>
            <a:r>
              <a:rPr lang="ru-RU" sz="1200" b="1" dirty="0" err="1" smtClean="0">
                <a:solidFill>
                  <a:srgbClr val="000000"/>
                </a:solidFill>
                <a:latin typeface="Times New Roman" pitchFamily="18" charset="0"/>
                <a:cs typeface="Times New Roman" pitchFamily="18" charset="0"/>
              </a:rPr>
              <a:t>ақпан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14</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түседі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0-5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17949325"/>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4621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0.924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119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0.593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230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0.575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0.438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a:t>
            </a:r>
            <a:r>
              <a:rPr lang="kk-KZ" altLang="ru-RU" sz="1200" b="1" dirty="0" smtClean="0">
                <a:latin typeface="Times New Roman" panose="02020603050405020304" pitchFamily="18" charset="0"/>
                <a:cs typeface="Times New Roman" panose="02020603050405020304" pitchFamily="18" charset="0"/>
              </a:rPr>
              <a:t> ақпандағы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173900"/>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13 </a:t>
            </a:r>
            <a:r>
              <a:rPr lang="kk-KZ" sz="1200" dirty="0" smtClean="0">
                <a:solidFill>
                  <a:schemeClr val="tx1"/>
                </a:solidFill>
                <a:latin typeface="Times New Roman" panose="02020603050405020304" pitchFamily="18" charset="0"/>
                <a:cs typeface="Times New Roman" panose="02020603050405020304" pitchFamily="18" charset="0"/>
              </a:rPr>
              <a:t>ақпанда, </a:t>
            </a:r>
            <a:r>
              <a:rPr lang="kk-KZ" sz="1200" dirty="0" smtClean="0">
                <a:solidFill>
                  <a:schemeClr val="tx1"/>
                </a:solidFill>
                <a:latin typeface="Times New Roman" panose="02020603050405020304" pitchFamily="18" charset="0"/>
                <a:cs typeface="Times New Roman" panose="02020603050405020304" pitchFamily="18" charset="0"/>
              </a:rPr>
              <a:t>14 </a:t>
            </a:r>
            <a:r>
              <a:rPr lang="kk-KZ" sz="1200" dirty="0" smtClean="0">
                <a:solidFill>
                  <a:schemeClr val="tx1"/>
                </a:solidFill>
                <a:latin typeface="Times New Roman" panose="02020603050405020304" pitchFamily="18" charset="0"/>
                <a:cs typeface="Times New Roman" panose="02020603050405020304" pitchFamily="18" charset="0"/>
              </a:rPr>
              <a:t>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22283</TotalTime>
  <Words>523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5315</cp:revision>
  <cp:lastPrinted>2021-07-01T07:38:07Z</cp:lastPrinted>
  <dcterms:created xsi:type="dcterms:W3CDTF">2018-03-27T06:03:00Z</dcterms:created>
  <dcterms:modified xsi:type="dcterms:W3CDTF">2025-02-12T10:21:56Z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