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72" y="-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14243541"/>
              </p:ext>
            </p:extLst>
          </p:nvPr>
        </p:nvGraphicFramePr>
        <p:xfrm>
          <a:off x="200472" y="2492896"/>
          <a:ext cx="4465638" cy="437004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0259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№43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12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ақпан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160240">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 </a:t>
            </a:r>
            <a:r>
              <a:rPr lang="ru-RU" altLang="ru-RU" sz="1200" b="1" dirty="0" err="1" smtClean="0">
                <a:latin typeface="Times New Roman" panose="02020603050405020304" pitchFamily="18" charset="0"/>
                <a:cs typeface="Times New Roman" panose="02020603050405020304" pitchFamily="18" charset="0"/>
              </a:rPr>
              <a:t>ақпанда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61574"/>
            <a:ext cx="4987925" cy="2469907"/>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13 </a:t>
            </a:r>
            <a:r>
              <a:rPr lang="kk-KZ" altLang="ru-RU" sz="1200" b="1" dirty="0">
                <a:latin typeface="Times New Roman" panose="02020603050405020304" pitchFamily="18" charset="0"/>
                <a:cs typeface="Times New Roman" panose="02020603050405020304" pitchFamily="18" charset="0"/>
              </a:rPr>
              <a:t>ақпанға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12 </a:t>
            </a:r>
            <a:r>
              <a:rPr lang="kk-KZ" sz="1200" b="1" dirty="0">
                <a:latin typeface="Times New Roman" panose="02020603050405020304" pitchFamily="18" charset="0"/>
                <a:cs typeface="Times New Roman" panose="02020603050405020304" pitchFamily="18" charset="0"/>
              </a:rPr>
              <a:t>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13 </a:t>
            </a:r>
            <a:r>
              <a:rPr lang="ru-RU" sz="1200" b="1" dirty="0" err="1">
                <a:latin typeface="Times New Roman" panose="02020603050405020304" pitchFamily="18" charset="0"/>
                <a:cs typeface="Times New Roman" panose="02020603050405020304" pitchFamily="18" charset="0"/>
              </a:rPr>
              <a:t>ақпан</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кей уақыттарда аздаған қар, жаяу бұрқасын, көктайғақ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a:t>
            </a:r>
            <a:r>
              <a:rPr lang="ru-RU" sz="1200" dirty="0" err="1">
                <a:latin typeface="Times New Roman" panose="02020603050405020304" pitchFamily="18" charset="0"/>
                <a:cs typeface="Times New Roman" panose="02020603050405020304" pitchFamily="18" charset="0"/>
              </a:rPr>
              <a:t>таңертең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және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екпіні</a:t>
            </a:r>
            <a:r>
              <a:rPr lang="ru-RU" sz="1200" dirty="0">
                <a:latin typeface="Times New Roman" panose="02020603050405020304" pitchFamily="18" charset="0"/>
                <a:cs typeface="Times New Roman" panose="02020603050405020304" pitchFamily="18" charset="0"/>
              </a:rPr>
              <a:t> 15-20, </a:t>
            </a:r>
            <a:r>
              <a:rPr lang="ru-RU" sz="1200" dirty="0" err="1">
                <a:latin typeface="Times New Roman" panose="02020603050405020304" pitchFamily="18" charset="0"/>
                <a:cs typeface="Times New Roman" panose="02020603050405020304" pitchFamily="18" charset="0"/>
              </a:rPr>
              <a:t>кей</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уақыттарда</a:t>
            </a:r>
            <a:r>
              <a:rPr lang="ru-RU" sz="1200" dirty="0">
                <a:latin typeface="Times New Roman" panose="02020603050405020304" pitchFamily="18" charset="0"/>
                <a:cs typeface="Times New Roman" panose="02020603050405020304" pitchFamily="18" charset="0"/>
              </a:rPr>
              <a:t> 23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13-15, днем 4-6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a:p>
            <a:pPr algn="ctr"/>
            <a:endParaRPr lang="ru-RU" altLang="ru-RU" sz="1150" b="1" dirty="0">
              <a:latin typeface="Times New Roman" panose="02020603050405020304" pitchFamily="18" charset="0"/>
              <a:cs typeface="Times New Roman" panose="02020603050405020304" pitchFamily="18" charset="0"/>
            </a:endParaRPr>
          </a:p>
          <a:p>
            <a:pPr algn="ctr"/>
            <a:r>
              <a:rPr lang="ru-RU" altLang="ru-RU" sz="1150" b="1" dirty="0">
                <a:latin typeface="Times New Roman" panose="02020603050405020304" pitchFamily="18" charset="0"/>
                <a:cs typeface="Times New Roman" panose="02020603050405020304" pitchFamily="18" charset="0"/>
              </a:rPr>
              <a:t>14 </a:t>
            </a:r>
            <a:r>
              <a:rPr lang="ru-RU" altLang="ru-RU" sz="1150" b="1" dirty="0" err="1">
                <a:latin typeface="Times New Roman" panose="02020603050405020304" pitchFamily="18" charset="0"/>
                <a:cs typeface="Times New Roman" panose="02020603050405020304" pitchFamily="18" charset="0"/>
              </a:rPr>
              <a:t>ақпанға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13 ақпан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14 </a:t>
            </a:r>
            <a:r>
              <a:rPr lang="ru-RU" sz="1150" b="1" dirty="0" err="1">
                <a:latin typeface="Times New Roman" panose="02020603050405020304" pitchFamily="18" charset="0"/>
                <a:cs typeface="Times New Roman" panose="02020603050405020304" pitchFamily="18" charset="0"/>
              </a:rPr>
              <a:t>ақпан</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жаяу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бұрқасын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көктайғақ</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Оңтүстік-батыстан</a:t>
            </a:r>
            <a:r>
              <a:rPr lang="ru-RU" sz="1200" smtClean="0">
                <a:latin typeface="Times New Roman" panose="02020603050405020304" pitchFamily="18" charset="0"/>
                <a:cs typeface="Times New Roman" panose="02020603050405020304" pitchFamily="18" charset="0"/>
              </a:rPr>
              <a:t> жел</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a:t>
            </a:r>
            <a:r>
              <a:rPr lang="ru-RU" sz="1200" dirty="0" err="1">
                <a:latin typeface="Times New Roman" panose="02020603050405020304" pitchFamily="18" charset="0"/>
                <a:cs typeface="Times New Roman" panose="02020603050405020304" pitchFamily="18" charset="0"/>
              </a:rPr>
              <a:t>екпіні</a:t>
            </a:r>
            <a:r>
              <a:rPr lang="ru-RU" sz="1200" dirty="0">
                <a:latin typeface="Times New Roman" panose="02020603050405020304" pitchFamily="18" charset="0"/>
                <a:cs typeface="Times New Roman" panose="02020603050405020304" pitchFamily="18" charset="0"/>
              </a:rPr>
              <a:t> 15-20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10-12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40946" y="3102303"/>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789083" y="2435444"/>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968525246"/>
              </p:ext>
            </p:extLst>
          </p:nvPr>
        </p:nvGraphicFramePr>
        <p:xfrm>
          <a:off x="4926188" y="3808040"/>
          <a:ext cx="4779340" cy="265372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384628">
                  <a:extLst>
                    <a:ext uri="{9D8B030D-6E8A-4147-A177-3AD203B41FA5}">
                      <a16:colId xmlns:a16="http://schemas.microsoft.com/office/drawing/2014/main" xmlns="" val="2096923049"/>
                    </a:ext>
                  </a:extLst>
                </a:gridCol>
              </a:tblGrid>
              <a:tr h="55706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44016">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0.83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0211">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0.443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50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0.099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463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0.093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176376">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012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Буланбаева Д.М./</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22997</TotalTime>
  <Words>588</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4551</cp:revision>
  <cp:lastPrinted>2021-07-01T03:56:27Z</cp:lastPrinted>
  <dcterms:created xsi:type="dcterms:W3CDTF">2018-03-27T06:03:00Z</dcterms:created>
  <dcterms:modified xsi:type="dcterms:W3CDTF">2025-02-12T08:30:54Z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