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566" y="-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79920992"/>
              </p:ext>
            </p:extLst>
          </p:nvPr>
        </p:nvGraphicFramePr>
        <p:xfrm>
          <a:off x="307975" y="2543160"/>
          <a:ext cx="4465638" cy="20421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февраля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2207" y="194224"/>
            <a:ext cx="480639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февраля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днем небольшой снег, низовая метель. Туман. Ветер юго-западный 6-11 м/с. Температура воздуха ночью 18-20, днем 5-7 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13 февраля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12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снег, низовая метель, гололед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8-10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45742" y="2447359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3666" y="3789040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11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2025 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75820737"/>
              </p:ext>
            </p:extLst>
          </p:nvPr>
        </p:nvGraphicFramePr>
        <p:xfrm>
          <a:off x="4986306" y="4419203"/>
          <a:ext cx="4759297" cy="161999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0,127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0,068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12886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Рахметова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Ж.А./Барышева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3256</TotalTime>
  <Words>554</Words>
  <Application>Microsoft Office PowerPoint</Application>
  <PresentationFormat>Лист A4 (210x297 мм)</PresentationFormat>
  <Paragraphs>94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494</cp:revision>
  <cp:lastPrinted>2021-07-01T03:56:27Z</cp:lastPrinted>
  <dcterms:created xsi:type="dcterms:W3CDTF">2024-09-22T07:48:17Z</dcterms:created>
  <dcterms:modified xsi:type="dcterms:W3CDTF">2025-02-11T07:49:31Z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