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96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560889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89059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11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 ночью небольшой снег, гололед. Ветер северный, северо-западный 5-10 м/с. Температура воздуха ночью 2-4 мороза, днем 1-3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28133</TotalTime>
  <Words>533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3723</cp:revision>
  <cp:lastPrinted>2021-10-15T03:50:29Z</cp:lastPrinted>
  <dcterms:created xsi:type="dcterms:W3CDTF">2018-03-27T06:03:00Z</dcterms:created>
  <dcterms:modified xsi:type="dcterms:W3CDTF">2025-02-11T08:03:00Z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