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537227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7901" y="277457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11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12 февраля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13 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13 февраля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8434596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февраля, ночью 13 февраля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Н.Г./Сұлтанова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41139</TotalTime>
  <Words>590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5481</cp:revision>
  <cp:lastPrinted>2021-02-03T11:37:00Z</cp:lastPrinted>
  <dcterms:created xsi:type="dcterms:W3CDTF">2018-03-27T06:03:00Z</dcterms:created>
  <dcterms:modified xsi:type="dcterms:W3CDTF">2025-02-11T08:19:55Z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