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9682797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11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янва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82636336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11 февраля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12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осадки (дождь, снег), туман, гололед. Ветер юго-западный 5-10 м/с. Температура воздуха ночью 4-6 мороза, днем 2-4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осадки (дождь, снег), туман, гололед. Ветер юго-западный 5-10 м/с. Температура воздуха ночью 4-6 мороза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февраля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13995</TotalTime>
  <Words>633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3447</cp:revision>
  <cp:lastPrinted>2021-07-01T03:56:27Z</cp:lastPrinted>
  <dcterms:created xsi:type="dcterms:W3CDTF">2018-03-27T06:03:00Z</dcterms:created>
  <dcterms:modified xsi:type="dcterms:W3CDTF">2025-02-11T07:24:56Z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