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875" y="-12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38884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12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 ночью 9-14, днем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13-15, днем 6-8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 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9-11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17945</TotalTime>
  <Words>640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6155</cp:revision>
  <cp:lastPrinted>2021-07-01T03:56:27Z</cp:lastPrinted>
  <dcterms:created xsi:type="dcterms:W3CDTF">2018-03-27T06:03:00Z</dcterms:created>
  <dcterms:modified xsi:type="dcterms:W3CDTF">2025-02-11T07:19:59Z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